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1" r:id="rId11"/>
    <p:sldId id="385"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sc and Spark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sc.textFile('file:///home/student/ROI/datasets/northwind/CSV/categories/categories.csv')</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327448" cy="5072616"/>
          </a:xfrm>
        </p:spPr>
        <p:txBody>
          <a:bodyPr/>
          <a:lstStyle/>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5171</TotalTime>
  <Words>2251</Words>
  <Application>Microsoft Macintosh PowerPoint</Application>
  <PresentationFormat>On-screen Show (4:3)</PresentationFormat>
  <Paragraphs>281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About HDFS—I</vt:lpstr>
      <vt:lpstr>About HDFS—II</vt:lpstr>
      <vt:lpstr>Core HDFS Services</vt:lpstr>
      <vt:lpstr>Start Hadoop</vt:lpstr>
      <vt:lpstr>Start Jupyter</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104</cp:revision>
  <dcterms:created xsi:type="dcterms:W3CDTF">2018-05-01T18:57:33Z</dcterms:created>
  <dcterms:modified xsi:type="dcterms:W3CDTF">2019-10-10T18:50:31Z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