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5"/>
  </p:notesMasterIdLst>
  <p:handoutMasterIdLst>
    <p:handoutMasterId r:id="rId26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85" r:id="rId14"/>
    <p:sldId id="386" r:id="rId15"/>
    <p:sldId id="390" r:id="rId16"/>
    <p:sldId id="391" r:id="rId17"/>
    <p:sldId id="387" r:id="rId18"/>
    <p:sldId id="392" r:id="rId19"/>
    <p:sldId id="388" r:id="rId20"/>
    <p:sldId id="389" r:id="rId21"/>
    <p:sldId id="393" r:id="rId22"/>
    <p:sldId id="394" r:id="rId23"/>
    <p:sldId id="395" r:id="rId2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5" autoAdjust="0"/>
    <p:restoredTop sz="83659" autoAdjust="0"/>
  </p:normalViewPr>
  <p:slideViewPr>
    <p:cSldViewPr snapToGrid="0">
      <p:cViewPr varScale="1">
        <p:scale>
          <a:sx n="90" d="100"/>
          <a:sy n="90" d="100"/>
        </p:scale>
        <p:origin x="192" y="424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352" y="6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2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0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2-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2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DataFrames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can be filtered like a SQL table using either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They are the exact same method with different aliases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df3.filter(df3.Amount &lt; 4000).show()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df3.filter('Amount &lt; 4000').count()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df3.where('Amount &lt; 4000').count()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df3.where(df3.Amount &lt; 4000).count()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df3.where((df3.Amount &gt; 3000) &amp; (df3.Amount &lt; 4000)).count()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df3.where('Amount &gt; 3000 and Amount &lt; 3000').count()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dirty="0"/>
              <a:t> methods are different aliases for the same function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df.sort(df.Amount).show()</a:t>
            </a:r>
            <a:endParaRPr lang="en-US" dirty="0"/>
          </a:p>
          <a:p>
            <a:r>
              <a:rPr lang="en-US" dirty="0"/>
              <a:t>They sort a DataFrame in ascending order or descending order if you pass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ascending = False </a:t>
            </a:r>
            <a:r>
              <a:rPr lang="en-US" dirty="0"/>
              <a:t>parameter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df.sort(df.Amount, ascending = False).show()</a:t>
            </a:r>
          </a:p>
          <a:p>
            <a:r>
              <a:rPr lang="en-US" dirty="0"/>
              <a:t>You can sort on multiple columns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'Amount').orderBy(df.City, df.Amount).show()</a:t>
            </a:r>
          </a:p>
          <a:p>
            <a:r>
              <a:rPr lang="en-US" dirty="0"/>
              <a:t>Custom sort functions 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dirty="0"/>
              <a:t> method</a:t>
            </a: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can be joined to other DataFrames just as you would in SQL and all the expected types are supported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 = sc.parallelize([(1, 'Alpha'), (2, 'Beta'), (3, 'Delta')]).toDF('ID:int, code:string')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tab2 = sc.parallelize([(100, 'One', 1), (101, 'Two', 2), (102, 'Three', 1), (103, 'Four', 4)])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.toDF('ID:int, name:string, parentID:int')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'left').show()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'right').show()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'full').show()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in Spark works a little differently—the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/>
              <a:t> method creates a grouped DataFrame which can then have aggregate methods called on it</a:t>
            </a:r>
          </a:p>
          <a:p>
            <a:pPr marL="228600" lvl="1" indent="0">
              <a:buNone/>
            </a:pP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tab3 = sc.parallelize([(1, 10), (1, 20), (1, 30), (2, 40), (2,50)]).toDF('groupID:int, amount:int')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tab3.groupby('groupID')</a:t>
            </a:r>
            <a:endParaRPr lang="en-US" dirty="0"/>
          </a:p>
          <a:p>
            <a:r>
              <a:rPr lang="en-US" dirty="0"/>
              <a:t>There are various different syntaxes to accomplish the same results</a:t>
            </a:r>
          </a:p>
          <a:p>
            <a:pPr lvl="1"/>
            <a:r>
              <a:rPr lang="en-US" dirty="0"/>
              <a:t>Call the method after grouping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x.max().show()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a dictionary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x.agg({'amount':'sum', 'amount':'max'}).show()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the function names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 import functions as F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x.agg(F.sum('amount'), F.max('amount')).show()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Aggregating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file formats directly supported for reading and writing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</a:p>
          <a:p>
            <a:r>
              <a:rPr lang="en-US" dirty="0"/>
              <a:t>Other formats can be loaded using custom Java classes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AVRO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syntaxes that you will see but they all do the same thing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 parameter can also be used to indicate different separators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dirty="0"/>
              <a:t> for tab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 = '/home/student/ROI/Spark/datasets/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finance/CreditCard.csv'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spark.read.load(filename, format = 'csv',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sep = ',', inferSchema = True, header = True)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spark.read.format('csv').option('header','true').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option('inferSchema','true').load(filename)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spark.read.csv(filename, header = True,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inferSchema = True)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CSV Files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402554" cy="5072616"/>
          </a:xfrm>
        </p:spPr>
        <p:txBody>
          <a:bodyPr/>
          <a:lstStyle/>
          <a:p>
            <a:r>
              <a:rPr lang="en-US" dirty="0"/>
              <a:t>The write method on a DataFrame can be used just like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 function using many different options</a:t>
            </a:r>
          </a:p>
          <a:p>
            <a:r>
              <a:rPr lang="en-US" dirty="0"/>
              <a:t>Some options are built-in such as: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 spark.read.json(filename)df.write.json(file)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  spark.read.orc(filename) df.write.orc(file)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 spark.read.parquet(file) df.write.parquet(file)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  spark.read.text(file) df.write.text(file)</a:t>
            </a:r>
          </a:p>
          <a:p>
            <a:r>
              <a:rPr lang="en-US" dirty="0"/>
              <a:t>Other formats can use the option to supply a custom Java class that can be downloaded and installed on the computer</a:t>
            </a:r>
          </a:p>
          <a:p>
            <a:pPr lvl="1"/>
            <a:r>
              <a:rPr lang="en-US" dirty="0"/>
              <a:t>AVRO: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spark.read.format("com.databricks.spark.avro").load("kv.avro")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Cassandra: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sqlContext.read.format("org.apache.spark.sql.cassandra").options(table = table_name, keyspace = keys_space_name).load()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standard SQL is supported by Spark 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dirty="0"/>
              <a:t> function in combination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dirty="0"/>
              <a:t> you can add calculated columns to a DataFrame if you can code the calculation as standard 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x2.withColumn('uppername', expr('upper(name)')).show()</a:t>
            </a:r>
          </a:p>
          <a:p>
            <a:r>
              <a:rPr lang="en-US" dirty="0"/>
              <a:t>Sometimes you just want to easily rename a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withColumnRenamed(oldname, newname)</a:t>
            </a:r>
          </a:p>
          <a:p>
            <a:r>
              <a:rPr lang="en-US" dirty="0"/>
              <a:t>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collect()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toLocalIterator()</a:t>
            </a:r>
            <a:r>
              <a:rPr lang="en-US" dirty="0"/>
              <a:t> method will return all the results to the driver node, but it does it as a generator instead of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</a:t>
            </a:r>
          </a:p>
          <a:p>
            <a:r>
              <a:rPr lang="en-US" dirty="0"/>
              <a:t>Just like SQL there are 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union, unionAll, subtract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intersect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Useful Methods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0668" y="1123530"/>
            <a:ext cx="8873332" cy="5229144"/>
          </a:xfrm>
        </p:spPr>
        <p:txBody>
          <a:bodyPr/>
          <a:lstStyle/>
          <a:p>
            <a:r>
              <a:rPr lang="en-US" dirty="0"/>
              <a:t>Sometimes it is necessary to write complex functions using Python</a:t>
            </a:r>
          </a:p>
          <a:p>
            <a:r>
              <a:rPr lang="en-US" dirty="0"/>
              <a:t>Import the helper functions in pyspark.sql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udf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to_date</a:t>
            </a:r>
          </a:p>
          <a:p>
            <a:r>
              <a:rPr lang="en-US" dirty="0"/>
              <a:t>Write whatever custom function you need: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city(x):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x[:x.find(',')]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country(x):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x[x.find(',') + 1 :]</a:t>
            </a:r>
          </a:p>
          <a:p>
            <a:r>
              <a:rPr lang="en-US" dirty="0"/>
              <a:t>Call the built-in function 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dirty="0"/>
              <a:t> function to wrap and call your UDF:</a:t>
            </a:r>
            <a:br>
              <a:rPr lang="en-US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df4.withColumn('City', udf(city, StringType())(df4.CityCountry))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.withColumn('Country', udf(country, StringType())(df4.CityCountry))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.withColumn('Date', to_date(df4.Date, 'dd-MMM-yy'))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.drop(df4.CityCountry)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136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DataFrames</a:t>
            </a:r>
          </a:p>
          <a:p>
            <a:r>
              <a:rPr lang="en-US" dirty="0"/>
              <a:t>Shown how to create a structured object using DataFrames</a:t>
            </a:r>
          </a:p>
          <a:p>
            <a:r>
              <a:rPr lang="en-US" dirty="0"/>
              <a:t>Applied transformations and actions on DataFrames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13395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DataFrames</a:t>
            </a:r>
          </a:p>
          <a:p>
            <a:r>
              <a:rPr lang="en-US" dirty="0"/>
              <a:t>Show how to create a structured object using DataFrames</a:t>
            </a:r>
          </a:p>
          <a:p>
            <a:r>
              <a:rPr lang="en-US" dirty="0"/>
              <a:t>Apply transformations and actions on DataFrames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a more feature rich and easier to use version of RDD’s known as a DataFrame</a:t>
            </a:r>
          </a:p>
          <a:p>
            <a:pPr lvl="1"/>
            <a:r>
              <a:rPr lang="en-US" dirty="0"/>
              <a:t>Modeled to be similar to Pandas DataFrame so it is easily familiar</a:t>
            </a:r>
          </a:p>
          <a:p>
            <a:pPr lvl="1"/>
            <a:r>
              <a:rPr lang="en-US" dirty="0"/>
              <a:t>Is an RDD but has column names and data types</a:t>
            </a:r>
          </a:p>
          <a:p>
            <a:pPr lvl="1"/>
            <a:r>
              <a:rPr lang="en-US" dirty="0"/>
              <a:t>Has transformations and actions that are easier to use than RDD versions</a:t>
            </a:r>
          </a:p>
          <a:p>
            <a:pPr lvl="1"/>
            <a:r>
              <a:rPr lang="en-US" dirty="0"/>
              <a:t>Attempts to be more SQL-like for even more familiarity</a:t>
            </a:r>
          </a:p>
          <a:p>
            <a:pPr lvl="1"/>
            <a:r>
              <a:rPr lang="en-US" dirty="0"/>
              <a:t>Can read and write many more file formats than basic RDD’s could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DataFrames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lang="en-US" dirty="0"/>
              <a:t>, simply called spark in PySpark</a:t>
            </a:r>
          </a:p>
          <a:p>
            <a:pPr lvl="1"/>
            <a:r>
              <a:rPr lang="en-US" dirty="0"/>
              <a:t>Provides easier access to the different spark contexts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spark.sparkContext</a:t>
            </a:r>
            <a:r>
              <a:rPr lang="en-US" dirty="0"/>
              <a:t> is the same as the old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</a:p>
          <a:p>
            <a:r>
              <a:rPr lang="en-US" dirty="0"/>
              <a:t>Once we have the spark context, we can start using DataFrames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sc.parallelize([(1,'alpha'),(2,'beta')])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 = spark.createDataFrame(x)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_1|   _2|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DataFrame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DataFrame more useful, column names can be applied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x1.describe()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DataFrame[summary: string, ID: string,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Names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DataFrame even more useful, a schema with data types can be applied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 = spark.createDataFrame(x, 'ID:int, Name:string')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print(x2)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DataFrame[ID: int,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6699" y="1069889"/>
            <a:ext cx="8877301" cy="5072616"/>
          </a:xfrm>
        </p:spPr>
        <p:txBody>
          <a:bodyPr/>
          <a:lstStyle/>
          <a:p>
            <a:r>
              <a:rPr lang="en-US" dirty="0"/>
              <a:t>An existing RDD can also be turned into a DataFrame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Using the credit card csv file from before: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('/home/student/ROI/Spark/datasets/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finance/CreditCard.csv')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= cc.first()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= cc.filter(lambda x : x != first)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datetime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= cc.map(lambda x : x.split(','))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= cc.map(lambda x : (x[0][1:], x[1][1:-1],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datetime.datetime.strptime(x[2], '%d-%b-%y').date(),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x[3], x[4], x[5], float(x[6])))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 = cc.toDF()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 = cc.toDF(['City', 'Country', 'Date', 'CardType',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'TranType', 'Gender', 'Amount'])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df.show()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RDD to DataFrame</a:t>
            </a:r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have methods with names similar to SQL commands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'Country', 'Amount').show(10)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'Country').distinct().show()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df.sort(df.Amount, ascending = False).show()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'Amount').orderBy(df.City).show()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Columns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columns can be added to a DataFrame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 = df.withColumn('Discount', df.Amount * .03)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Columns can be removed when not needed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 = df2.drop(df2.Country)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261117354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27ed24f-5970-4294-be5c-0919c5aaa214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6702</TotalTime>
  <Words>778</Words>
  <Application>Microsoft Macintosh PowerPoint</Application>
  <PresentationFormat>On-screen Show (4:3)</PresentationFormat>
  <Paragraphs>120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2:  DataFrames</vt:lpstr>
      <vt:lpstr>Chapter Objectives</vt:lpstr>
      <vt:lpstr>DataFrames</vt:lpstr>
      <vt:lpstr>Make a DataFrame</vt:lpstr>
      <vt:lpstr>Column Names</vt:lpstr>
      <vt:lpstr>Schemas</vt:lpstr>
      <vt:lpstr>Convert RDD to DataFrame</vt:lpstr>
      <vt:lpstr>Selecting Columns</vt:lpstr>
      <vt:lpstr>Calculated Columns</vt:lpstr>
      <vt:lpstr>Filtering Data</vt:lpstr>
      <vt:lpstr>Sorting</vt:lpstr>
      <vt:lpstr>JOIN</vt:lpstr>
      <vt:lpstr>Grouping and Aggregating</vt:lpstr>
      <vt:lpstr>Reading Files</vt:lpstr>
      <vt:lpstr>Reading CSV Files</vt:lpstr>
      <vt:lpstr>Writing Files</vt:lpstr>
      <vt:lpstr>Miscellaneous Useful Methods</vt:lpstr>
      <vt:lpstr>User Defined Functions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/>
  <cp:lastModifiedBy>Microsoft Office User</cp:lastModifiedBy>
  <cp:revision>130</cp:revision>
  <dcterms:created xsi:type="dcterms:W3CDTF">2018-05-01T18:57:33Z</dcterms:created>
  <dcterms:modified xsi:type="dcterms:W3CDTF">2019-10-10T19:52:34Z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