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8"/>
  </p:notesMasterIdLst>
  <p:handoutMasterIdLst>
    <p:handoutMasterId r:id="rId29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96" r:id="rId14"/>
    <p:sldId id="385" r:id="rId15"/>
    <p:sldId id="386" r:id="rId16"/>
    <p:sldId id="390" r:id="rId17"/>
    <p:sldId id="391" r:id="rId18"/>
    <p:sldId id="387" r:id="rId19"/>
    <p:sldId id="392" r:id="rId20"/>
    <p:sldId id="388" r:id="rId21"/>
    <p:sldId id="389" r:id="rId22"/>
    <p:sldId id="393" r:id="rId23"/>
    <p:sldId id="394" r:id="rId24"/>
    <p:sldId id="398" r:id="rId25"/>
    <p:sldId id="399" r:id="rId26"/>
    <p:sldId id="397" r:id="rId27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5" autoAdjust="0"/>
    <p:restoredTop sz="83659" autoAdjust="0"/>
  </p:normalViewPr>
  <p:slideViewPr>
    <p:cSldViewPr snapToGrid="0">
      <p:cViewPr varScale="1">
        <p:scale>
          <a:sx n="90" d="100"/>
          <a:sy n="90" d="100"/>
        </p:scale>
        <p:origin x="192" y="42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36"/>
    </p:cViewPr>
  </p:sorterViewPr>
  <p:notesViewPr>
    <p:cSldViewPr snapToGrid="0">
      <p:cViewPr varScale="1">
        <p:scale>
          <a:sx n="82" d="100"/>
          <a:sy n="82" d="100"/>
        </p:scale>
        <p:origin x="1632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4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4-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8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45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3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</a:t>
            </a:r>
            <a:r>
              <a:rPr lang="en-US" dirty="0"/>
              <a:t> DataFrame does not execute anything yet</a:t>
            </a:r>
          </a:p>
          <a:p>
            <a:r>
              <a:rPr lang="en-US" dirty="0"/>
              <a:t>Making DataFrame into a Temp View then running a Spark SQL query, tells Spark to read the SQL data into an RDD in the Spark Cluster</a:t>
            </a:r>
          </a:p>
          <a:p>
            <a:r>
              <a:rPr lang="en-US" dirty="0"/>
              <a:t>Once in the cluster, it can be processed using Spark methods or Spark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regions2.createOrReplaceTempView('regions2')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 from regions2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where regionid &lt; 3').show()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038" y="1155614"/>
            <a:ext cx="8586787" cy="5072616"/>
          </a:xfrm>
        </p:spPr>
        <p:txBody>
          <a:bodyPr/>
          <a:lstStyle/>
          <a:p>
            <a:r>
              <a:rPr lang="en-US" dirty="0"/>
              <a:t>HQL is predefined to have most of the standard functions in the SQL language</a:t>
            </a:r>
          </a:p>
          <a:p>
            <a:r>
              <a:rPr lang="en-US" dirty="0"/>
              <a:t>Sometimes Python has a function that SQL does not </a:t>
            </a:r>
          </a:p>
          <a:p>
            <a:r>
              <a:rPr lang="en-US" dirty="0"/>
              <a:t>You could always use Spark methods to call a Python function as we showed in the last chapter</a:t>
            </a:r>
          </a:p>
          <a:p>
            <a:pPr marL="0" indent="0">
              <a:buNone/>
            </a:pP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expr, udf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spark.sql('select * from 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t2.withColumn('upperName', expr('UPPER(TerritoryName)'))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t2.withColumn('titleName', udf(lambda x : x.title(), StringType())(t2.upperName))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Python and SQL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91500" cy="5072616"/>
          </a:xfrm>
        </p:spPr>
        <p:txBody>
          <a:bodyPr/>
          <a:lstStyle/>
          <a:p>
            <a:r>
              <a:rPr lang="en-US" dirty="0"/>
              <a:t>To make it easier to use, you could take a Python function and turn it into a UDF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is similar to how you make a DataFrame into a Temp View </a:t>
            </a:r>
          </a:p>
          <a:p>
            <a:r>
              <a:rPr lang="en-US" dirty="0"/>
              <a:t>Registering the Python function makes it a UDF callable within Spark SQL queries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reverseString(x):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x[::-1]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spark.udf.register('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reverseString, StringType())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(TerritoryName) as Reversed from Territories').orderBy('Reversed').show()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typical primitive SQL datatypes, Spark has a few complex types that are similar to Python collection types and Hive’s complex datatypes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 is similar to a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/>
              <a:t> is similar to a dictionary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/>
              <a:t> allow you to build a table structured object</a:t>
            </a:r>
          </a:p>
          <a:p>
            <a:r>
              <a:rPr lang="en-US" dirty="0"/>
              <a:t>Can be used to create more complex shaped objects than is possible in traditional SQL relational model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, multiple children values can be embedded into a column instead of using a related table</a:t>
            </a:r>
          </a:p>
          <a:p>
            <a:r>
              <a:rPr lang="en-US" dirty="0"/>
              <a:t>You could create a dynamic on the fly collection of Key Value pairs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</a:t>
            </a:r>
            <a:r>
              <a:rPr lang="en-US" dirty="0"/>
              <a:t> you could create a table structure that could embed an entire sub-table into a field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Join,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n-US" dirty="0"/>
              <a:t> operations tend to be more expensive because they are wide transformations that require a lot of shuffling of data around the nodes</a:t>
            </a:r>
          </a:p>
          <a:p>
            <a:r>
              <a:rPr lang="en-US" dirty="0"/>
              <a:t>An alternative data modeling technique would be to embed children records inside the parent so that in a sense they are pre-joined to the parent</a:t>
            </a:r>
          </a:p>
          <a:p>
            <a:r>
              <a:rPr lang="en-US" dirty="0"/>
              <a:t>This reduces the need to do joins and to shuffle data when doing aggregates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338" y="1155614"/>
            <a:ext cx="8458199" cy="5072616"/>
          </a:xfrm>
        </p:spPr>
        <p:txBody>
          <a:bodyPr/>
          <a:lstStyle/>
          <a:p>
            <a:r>
              <a:rPr lang="en-US" dirty="0"/>
              <a:t>Spark has two aggregate functions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</a:t>
            </a:r>
            <a:r>
              <a:rPr lang="en-US" dirty="0"/>
              <a:t> that can be used to group together elements into either a list or a unique set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collect_list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territories.groupBy(territories.RegionID).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agg(collect_list(territories.TerritoryName)).show()</a:t>
            </a:r>
          </a:p>
          <a:p>
            <a:r>
              <a:rPr lang="en-US" dirty="0"/>
              <a:t>HQL has a similar function and is much easier to use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 = spark.sql("SELECT RegionID, collect_list(TerritoryName) AS TerritoryList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Territories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RegionID")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print(tr1.take(1))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could be done using pure Spark methods, it is much easier to use HQL’s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NAMED_STRUCT</a:t>
            </a:r>
            <a:r>
              <a:rPr lang="en-US" dirty="0"/>
              <a:t> function to create a Spark array of structs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r.RegionID, r.RegionName,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COLLECT_SET(NAMED_STRUCT("TerritoryID", TerritoryID, "TerritoryName", TerritoryName)) AS TerritoryList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r.RegionID, r.RegionName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DataFrame[RegionID: int, RegionName: string, TerritoryList: array&lt;struct&lt;TerritoryID:string,TerritoryName:string&gt;&gt;]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Collect_List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10129" cy="5072616"/>
          </a:xfrm>
        </p:spPr>
        <p:txBody>
          <a:bodyPr/>
          <a:lstStyle/>
          <a:p>
            <a:r>
              <a:rPr lang="en-US" dirty="0"/>
              <a:t>Sometimes you get data that is nested in this form and you want to flatten it out</a:t>
            </a:r>
          </a:p>
          <a:p>
            <a:r>
              <a:rPr lang="en-US" dirty="0"/>
              <a:t>This could happen if you read from a complex data source like JSON, XML, or a Hive table that is structured this way</a:t>
            </a:r>
          </a:p>
          <a:p>
            <a:r>
              <a:rPr lang="en-US" dirty="0"/>
              <a:t>To flatten out an embedded array of values, there is a Spark function called explode</a:t>
            </a:r>
            <a:br>
              <a:rPr lang="en-US" dirty="0"/>
            </a:br>
            <a:r>
              <a:rPr lang="en-US" sz="5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explode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tr1.select('RegionID', explode('TerritoryList')).show()</a:t>
            </a:r>
          </a:p>
          <a:p>
            <a:r>
              <a:rPr lang="en-US" dirty="0"/>
              <a:t>HQL has a similar function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tr1.createOrReplaceTempView('RegionTerritories')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EXPLODED_TABLE AS TerritoryName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RegionID, TerritoryName"""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object you are exploding contains a structure, you simply use dot syntax to drill down into the subelements 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RegionName,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TerritoryID,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EXPLODED_TABLE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Exploding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668" y="1123530"/>
            <a:ext cx="8873332" cy="5229144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r>
              <a:rPr lang="en-US" dirty="0"/>
              <a:t>Import the helper functions in 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r>
              <a:rPr lang="en-US" dirty="0"/>
              <a:t>Write whatever custom function you need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</a:t>
            </a:r>
            <a:br>
              <a:rPr lang="en-US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Spark SQL</a:t>
            </a:r>
          </a:p>
          <a:p>
            <a:r>
              <a:rPr lang="en-US" dirty="0"/>
              <a:t>Use SQL on DataFrames</a:t>
            </a:r>
          </a:p>
          <a:p>
            <a:r>
              <a:rPr lang="en-US" dirty="0"/>
              <a:t>Discuss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Spark is just a processing engine that can read data from almost any source</a:t>
            </a:r>
          </a:p>
          <a:p>
            <a:pPr lvl="1"/>
            <a:r>
              <a:rPr lang="en-US" dirty="0"/>
              <a:t>Local files would be read in and distributed into the cluster</a:t>
            </a:r>
          </a:p>
          <a:p>
            <a:pPr lvl="1"/>
            <a:r>
              <a:rPr lang="en-US" dirty="0"/>
              <a:t>HDFS files are already in a cluster and could be parallel loaded into Spark nodes simultaneously</a:t>
            </a:r>
          </a:p>
          <a:p>
            <a:pPr lvl="1"/>
            <a:r>
              <a:rPr lang="en-US" dirty="0"/>
              <a:t>Data in a SQL table would be similar to a local file and would be fed into the cluster as it retrieves it from the SQL server</a:t>
            </a:r>
          </a:p>
          <a:p>
            <a:pPr lvl="1"/>
            <a:r>
              <a:rPr lang="en-US" dirty="0"/>
              <a:t>Data in a NoSQL cluster is already partitioned in a cluster and like HDFS could be parallel loaded</a:t>
            </a:r>
          </a:p>
          <a:p>
            <a:r>
              <a:rPr lang="en-US" dirty="0"/>
              <a:t>You will get the fastest load performance for both reading and writing when the data is already stored in a clustered environment</a:t>
            </a:r>
          </a:p>
          <a:p>
            <a:r>
              <a:rPr lang="en-US" dirty="0"/>
              <a:t>There are many built-in data sources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ORC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022529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726" y="1123530"/>
            <a:ext cx="8093937" cy="5229144"/>
          </a:xfrm>
        </p:spPr>
        <p:txBody>
          <a:bodyPr/>
          <a:lstStyle/>
          <a:p>
            <a:r>
              <a:rPr lang="en-US" dirty="0"/>
              <a:t>You can also use JDBC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dirty="0"/>
              <a:t> to load in custom formats</a:t>
            </a:r>
          </a:p>
          <a:p>
            <a:pPr lvl="1"/>
            <a:r>
              <a:rPr lang="en-US" dirty="0"/>
              <a:t>AVRO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setting is used to add the custom jars necessary to support these features</a:t>
            </a:r>
          </a:p>
          <a:p>
            <a:r>
              <a:rPr lang="en-US" dirty="0"/>
              <a:t>Here is an example of starting a Spark session which could read and write data in a Cassandra cluster</a:t>
            </a:r>
            <a:br>
              <a:rPr lang="en-US" sz="1600" dirty="0"/>
            </a:br>
            <a:r>
              <a:rPr lang="en-US" sz="1000" dirty="0"/>
              <a:t> </a:t>
            </a:r>
            <a:br>
              <a:rPr lang="en-US" sz="16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os.environ['PYSPARK_SUBMIT_ARGS'] = '--packages com.datastax.spark:spark-cassandra-connector_2.11:2.3.0 --conf spark.cassandra.connection.host=192.168.0.123,192.168.0.124 pyspark-shell'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table_df = sqlContext.read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.format("org.apache.spark.sql.cassandra")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.options(table=table_name, keyspace=keys_space_name)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.load()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 (continued)</a:t>
            </a:r>
          </a:p>
        </p:txBody>
      </p:sp>
    </p:spTree>
    <p:extLst>
      <p:ext uri="{BB962C8B-B14F-4D97-AF65-F5344CB8AC3E}">
        <p14:creationId xmlns:p14="http://schemas.microsoft.com/office/powerpoint/2010/main" val="368800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Spark SQL</a:t>
            </a:r>
          </a:p>
          <a:p>
            <a:r>
              <a:rPr lang="en-US" dirty="0"/>
              <a:t>Used SQL on DataFrames</a:t>
            </a:r>
          </a:p>
          <a:p>
            <a:r>
              <a:rPr lang="en-US" dirty="0"/>
              <a:t>Discussed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56682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not only DataFrames, but the ability to query them in two different ways</a:t>
            </a:r>
          </a:p>
          <a:p>
            <a:pPr lvl="1"/>
            <a:r>
              <a:rPr lang="en-US" dirty="0"/>
              <a:t>Using methods on the DataFrame variable</a:t>
            </a:r>
          </a:p>
          <a:p>
            <a:pPr lvl="2"/>
            <a:r>
              <a:rPr lang="en-US" dirty="0"/>
              <a:t>Syntax is programmatic, so more familiar to programmers not already well versed in SQL</a:t>
            </a:r>
          </a:p>
          <a:p>
            <a:pPr lvl="2"/>
            <a:r>
              <a:rPr lang="en-US" dirty="0"/>
              <a:t>Many more methods exist than the SQL language supports</a:t>
            </a:r>
          </a:p>
          <a:p>
            <a:pPr lvl="1"/>
            <a:r>
              <a:rPr lang="en-US" dirty="0"/>
              <a:t>Using SQL queries</a:t>
            </a:r>
          </a:p>
          <a:p>
            <a:pPr lvl="2"/>
            <a:r>
              <a:rPr lang="en-US" dirty="0"/>
              <a:t>Uses familiar syntax based on HQL (Hive Query Language)</a:t>
            </a:r>
          </a:p>
          <a:p>
            <a:pPr lvl="2"/>
            <a:r>
              <a:rPr lang="en-US" dirty="0"/>
              <a:t>Allows data analysts to leverage already existing queries and knowledge to get results quicker</a:t>
            </a:r>
          </a:p>
          <a:p>
            <a:r>
              <a:rPr lang="en-US" dirty="0"/>
              <a:t>Can combine the two methods together to mix and match where appropriate for solving a query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can directly query a table in the Hive catalog if you add Hive support when making the Spark session object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spark=SparkSession.builder.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enableHiveSupport()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.getOrCreate()</a:t>
            </a:r>
          </a:p>
          <a:p>
            <a:r>
              <a:rPr lang="en-US" dirty="0"/>
              <a:t>Then using the SQL method, you can run any Hive query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 = spark.sql('select * from regions')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regions.show()</a:t>
            </a:r>
          </a:p>
          <a:p>
            <a:r>
              <a:rPr lang="en-US" dirty="0"/>
              <a:t>This will simply use the metadata definition in the Hive catalog and do all the processing in Spark</a:t>
            </a:r>
          </a:p>
          <a:p>
            <a:pPr lvl="1"/>
            <a:r>
              <a:rPr lang="en-US" dirty="0"/>
              <a:t>Hive is not doing the work, Spark is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Hive table is nothing more than a stored definition in the Hive catalog</a:t>
            </a:r>
          </a:p>
          <a:p>
            <a:r>
              <a:rPr lang="en-US" dirty="0"/>
              <a:t>Even in Hive, the table is virtual and only exists during processing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createDataFrame</a:t>
            </a:r>
            <a:r>
              <a:rPr lang="en-US" dirty="0"/>
              <a:t> method can be called on an existing DataFrame to temporarily put it into a local copy of the Hive catalog for the current Spark session and treat it as if it were a Hive table</a:t>
            </a:r>
            <a:br>
              <a:rPr lang="en-US" dirty="0"/>
            </a:b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x1.createOrReplaceTempView('MyTable')</a:t>
            </a:r>
          </a:p>
          <a:p>
            <a:r>
              <a:rPr lang="en-US" dirty="0"/>
              <a:t>Once created, this virtual table or view can be queried with Spark SQL using the HQL dialect of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 = spark.sql('select * from MyTable')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View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could you read from a Hive table, but you could also write the results of a query to a Hive table</a:t>
            </a:r>
          </a:p>
          <a:p>
            <a:r>
              <a:rPr lang="en-US" dirty="0"/>
              <a:t>This has the effect of writing the output to HDFS and keeping a copy of the schema information in the Hive catalog</a:t>
            </a:r>
          </a:p>
          <a:p>
            <a:r>
              <a:rPr lang="en-US" dirty="0"/>
              <a:t>Could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saveAsTable</a:t>
            </a:r>
            <a:r>
              <a:rPr lang="en-US" dirty="0"/>
              <a:t> method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x1.write.saveAsTable('Table1', mode = 'overwrite')</a:t>
            </a:r>
          </a:p>
          <a:p>
            <a:r>
              <a:rPr lang="en-US" dirty="0"/>
              <a:t>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syntax of SQL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spark.sql('CREATE TABLE Table2 AS SELECT * FROM MyTable')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&amp; x2 </a:t>
            </a:r>
            <a:r>
              <a:rPr lang="en-US" dirty="0"/>
              <a:t>are DataFrames,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dirty="0"/>
              <a:t> is a temporary view,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Table1 &amp; Table2 </a:t>
            </a:r>
            <a:r>
              <a:rPr lang="en-US" dirty="0"/>
              <a:t>become permanent entries in the Hive catalog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Results To Table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 temporary view or Hive table, you can use a combination of SQL queries and method calls</a:t>
            </a:r>
          </a:p>
          <a:p>
            <a:r>
              <a:rPr lang="en-US" dirty="0"/>
              <a:t>These two queries are equivalent, although SQL tends to be not case sensitive whereas Spark &amp; Python are, so sometimes you need to watch out for case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r.regionid, r.regionname, t.territoryid, t.territoryname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r.regionid, t.territoryid"""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 = spark.sql(sql)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 = regions.join(territories, regions.regionid == territories.RegionID).select('regions.regionid', 'regionname', 'TerritoryID', 'TerritoryName')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vs. SQL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any SQL server such as Oracle, MySQL, Sybase, or Microsoft SQL Server is stored in one central server and can be processed using that server’s dialect of SQL</a:t>
            </a:r>
          </a:p>
          <a:p>
            <a:pPr lvl="1"/>
            <a:r>
              <a:rPr lang="en-US" dirty="0"/>
              <a:t>Does not run in a cluster or scale</a:t>
            </a:r>
          </a:p>
          <a:p>
            <a:pPr lvl="1"/>
            <a:r>
              <a:rPr lang="en-US" dirty="0"/>
              <a:t>SQL is used to store and process</a:t>
            </a:r>
          </a:p>
          <a:p>
            <a:r>
              <a:rPr lang="en-US" dirty="0"/>
              <a:t>Spark can read and write data stored in a SQL Server into a Spark DataFrame and process it</a:t>
            </a:r>
          </a:p>
          <a:p>
            <a:pPr lvl="1"/>
            <a:r>
              <a:rPr lang="en-US" dirty="0"/>
              <a:t>Uses the cluster and scales</a:t>
            </a:r>
          </a:p>
          <a:p>
            <a:pPr lvl="1"/>
            <a:r>
              <a:rPr lang="en-US" dirty="0"/>
              <a:t>Only uses SQL as storage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connect to any JDBC or ODBC data source</a:t>
            </a:r>
          </a:p>
          <a:p>
            <a:pPr lvl="1"/>
            <a:r>
              <a:rPr lang="en-US" dirty="0"/>
              <a:t>Write a DataFrame to a new SQL table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regions.write.format("jdbc").options(url="jdbc:mysql://localhost/northwind", driver='com.mysql.jdbc.Driver', dbtable='regions', user='test', password = "password", mode = "append", useSSL = "false").save()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a SQL table into a DataFrame 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 = spark.read.format("jdbc").  options(url="jdbc:mysql://localhost/northwind", driver="com.mysql.jdbc.Driver", dbtable= "regions", user="test", password="password").load()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225622570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037063e9-a85e-4c78-8627-f1a9315663e5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7091</TotalTime>
  <Words>1216</Words>
  <Application>Microsoft Macintosh PowerPoint</Application>
  <PresentationFormat>On-screen Show (4:3)</PresentationFormat>
  <Paragraphs>135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3:  Spark SQL</vt:lpstr>
      <vt:lpstr>Chapter Objectives</vt:lpstr>
      <vt:lpstr>Spark SQL</vt:lpstr>
      <vt:lpstr>Hive Integration</vt:lpstr>
      <vt:lpstr>Temporary View</vt:lpstr>
      <vt:lpstr>Writing Results To Table</vt:lpstr>
      <vt:lpstr>Methods vs. SQL</vt:lpstr>
      <vt:lpstr>Interacting with SQL Servers </vt:lpstr>
      <vt:lpstr>Interacting with SQL Servers </vt:lpstr>
      <vt:lpstr>Calculated Columns</vt:lpstr>
      <vt:lpstr>Mixing Python and SQL</vt:lpstr>
      <vt:lpstr>User Defined Functions</vt:lpstr>
      <vt:lpstr>Complex Data Types</vt:lpstr>
      <vt:lpstr>Use Case</vt:lpstr>
      <vt:lpstr>Collect_List</vt:lpstr>
      <vt:lpstr>Complex Collect_List</vt:lpstr>
      <vt:lpstr>Exploding</vt:lpstr>
      <vt:lpstr>Complex Exploding</vt:lpstr>
      <vt:lpstr>User Defined Functions</vt:lpstr>
      <vt:lpstr>Closing Thoughts</vt:lpstr>
      <vt:lpstr>Closing Thoughts (continued)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Christel</dc:creator>
  <cp:lastModifiedBy>Microsoft Office User</cp:lastModifiedBy>
  <cp:revision>154</cp:revision>
  <dcterms:created xsi:type="dcterms:W3CDTF">2018-05-01T18:57:33Z</dcterms:created>
  <dcterms:modified xsi:type="dcterms:W3CDTF">2019-10-10T21:32:38Z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