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4" r:id="rId7"/>
    <p:sldId id="265" r:id="rId8"/>
    <p:sldId id="262" r:id="rId9"/>
    <p:sldId id="263" r:id="rId10"/>
    <p:sldId id="259" r:id="rId11"/>
    <p:sldId id="261" r:id="rId1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196" autoAdjust="0"/>
  </p:normalViewPr>
  <p:slideViewPr>
    <p:cSldViewPr snapToGrid="0">
      <p:cViewPr varScale="1">
        <p:scale>
          <a:sx n="87" d="100"/>
          <a:sy n="87" d="100"/>
        </p:scale>
        <p:origin x="84" y="180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8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Spark for Data Engineers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Explore the Spark platform for using the power of clusters to solve complex queries</a:t>
            </a:r>
          </a:p>
          <a:p>
            <a:r>
              <a:rPr lang="en-US" dirty="0"/>
              <a:t>Start with RDDs and see how they evolved into DataFrames</a:t>
            </a:r>
          </a:p>
          <a:p>
            <a:r>
              <a:rPr lang="en-US" dirty="0"/>
              <a:t>Use DataFrames and SparkSQL to run queries on virtually any kind of data</a:t>
            </a:r>
          </a:p>
          <a:p>
            <a:r>
              <a:rPr lang="en-US" dirty="0"/>
              <a:t>Take Datasets and see how they can be transformed for running machine learning algorithms</a:t>
            </a:r>
          </a:p>
          <a:p>
            <a:r>
              <a:rPr lang="en-US" dirty="0"/>
              <a:t>Discover the basic machine learning models of Cluster, Regression, and Classification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Introduction to Spark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DataFrames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Spark SQL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Regression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Classification Models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class _____________</a:t>
            </a:r>
          </a:p>
          <a:p>
            <a:endParaRPr lang="en-US" dirty="0"/>
          </a:p>
          <a:p>
            <a:r>
              <a:rPr lang="en-US" dirty="0"/>
              <a:t>Morning breaks approximately on the hour</a:t>
            </a:r>
          </a:p>
          <a:p>
            <a:endParaRPr lang="en-US" dirty="0"/>
          </a:p>
          <a:p>
            <a:r>
              <a:rPr lang="en-US" dirty="0"/>
              <a:t>Lunch _____________</a:t>
            </a:r>
          </a:p>
          <a:p>
            <a:endParaRPr lang="en-US" dirty="0"/>
          </a:p>
          <a:p>
            <a:r>
              <a:rPr lang="en-US" dirty="0"/>
              <a:t>Afternoon breaks approximately on the hour</a:t>
            </a:r>
          </a:p>
          <a:p>
            <a:endParaRPr lang="en-US" dirty="0"/>
          </a:p>
          <a:p>
            <a:r>
              <a:rPr lang="en-US" dirty="0"/>
              <a:t>Class end _____________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3762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50FB8963-B4CA-4147-9482-D8C84CF31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18" y="3601894"/>
            <a:ext cx="1703641" cy="2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3356</TotalTime>
  <Words>269</Words>
  <Application>Microsoft Office PowerPoint</Application>
  <PresentationFormat>On-screen Show (4:3)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Spark for Data Engineers course.</vt:lpstr>
      <vt:lpstr>Welcome!</vt:lpstr>
      <vt:lpstr>Course Objectives</vt:lpstr>
      <vt:lpstr>Course Contents</vt:lpstr>
      <vt:lpstr>Class Schedule</vt:lpstr>
      <vt:lpstr>ROI’s Training Curricula</vt:lpstr>
      <vt:lpstr>Student Introductions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43</cp:revision>
  <dcterms:created xsi:type="dcterms:W3CDTF">2019-05-09T17:36:01Z</dcterms:created>
  <dcterms:modified xsi:type="dcterms:W3CDTF">2019-10-30T16:49:21Z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