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83659" autoAdjust="0"/>
  </p:normalViewPr>
  <p:slideViewPr>
    <p:cSldViewPr snapToGrid="0">
      <p:cViewPr varScale="1">
        <p:scale>
          <a:sx n="89" d="100"/>
          <a:sy n="89" d="100"/>
        </p:scale>
        <p:origin x="108" y="13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r>
              <a:rPr lang="en-US" dirty="0"/>
              <a:t>You can sort on multiple columns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'Amount').orderBy(df.City, df.Amount).show()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sz="12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Call the method after grouping</a:t>
            </a:r>
          </a:p>
          <a:p>
            <a:pPr lvl="1" indent="0"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'/home/student/ROI/Spark/datasets/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80679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 in,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 spark.read.json(filename)		df.write.json(file)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spark.read.orc(filename) 		df.write.orc(file)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	df.write.parquet(file)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spark.read.text(file) 		df.write.text(file)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AVRO: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sqlContext.read.format("org.apache.spark.sql.cassandra").options(table = table_name, keyspace = keys_space_name).load()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, you can add calculated columns to a DataFrame if you can code the calculation as standard SQL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25815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pPr>
              <a:spcAft>
                <a:spcPts val="600"/>
              </a:spcAft>
            </a:pPr>
            <a:r>
              <a:rPr lang="en-US" dirty="0"/>
              <a:t>Once we have the spark context, we can start using DataFrames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To make the DataFrame more useful, column names can be applied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88655" cy="5072616"/>
          </a:xfrm>
        </p:spPr>
        <p:txBody>
          <a:bodyPr/>
          <a:lstStyle/>
          <a:p>
            <a:r>
              <a:rPr lang="en-US" dirty="0"/>
              <a:t>An existing RDD can also be turned into a DataFrame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before:</a:t>
            </a:r>
          </a:p>
          <a:p>
            <a:pPr lvl="1" indent="0">
              <a:buNone/>
            </a:pPr>
            <a:br>
              <a:rPr lang="en-US" dirty="0"/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sc.textFile ('/home/student/ROI/Spark/datasets/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finance/CreditCard.csv')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cc.first()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cc.filter(lambda x : x != first)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x.split(','))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(x[0][1:], x[1][1:-1],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datetime.datetime.strptime(x[2], '%d-%b-%y').date(),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cc.toDF(['City', 'Country', 'Date', 'CardType',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'TranType', 'Gender', 'Amount'])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DataFrame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df.withColumn('Discount', df.Amount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37063e9-a85e-4c78-8627-f1a9315663e5"/>
    <ds:schemaRef ds:uri="027ed24f-5970-4294-be5c-0919c5aaa214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6723</TotalTime>
  <Words>789</Words>
  <Application>Microsoft Office PowerPoint</Application>
  <PresentationFormat>On-screen Show (4:3)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Sorting</vt:lpstr>
      <vt:lpstr>JOIN</vt:lpstr>
      <vt:lpstr>Grouping and Aggregating</vt:lpstr>
      <vt:lpstr>Reading Files</vt:lpstr>
      <vt:lpstr>Reading CSV Files</vt:lpstr>
      <vt:lpstr>Writing Files</vt:lpstr>
      <vt:lpstr>Miscellaneous Useful Methods</vt:lpstr>
      <vt:lpstr>User Defined Functions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Christel Silva</cp:lastModifiedBy>
  <cp:revision>145</cp:revision>
  <dcterms:created xsi:type="dcterms:W3CDTF">2018-05-01T18:57:33Z</dcterms:created>
  <dcterms:modified xsi:type="dcterms:W3CDTF">2019-10-30T16:50:51Z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