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1" r:id="rId11"/>
    <p:sldId id="385"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392912" y="917557"/>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('/home/student/ROI/Spark/datasets/text/shakespeare.txt')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initspark()</a:t>
            </a:r>
          </a:p>
          <a:p>
            <a:pPr marL="457200" lvl="2"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192505" y="1074315"/>
            <a:ext cx="8726905"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('file:///home/student/ROI/Spark/datasets/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('file:///home/student/ROI/Spark/datasets/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402554" cy="5072616"/>
          </a:xfrm>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a:t>
            </a:r>
          </a:p>
          <a:p>
            <a:pPr lvl="1"/>
            <a:r>
              <a:rPr lang="en-US" dirty="0"/>
              <a:t>Make sure to convert columns to the right data types</a:t>
            </a:r>
          </a:p>
          <a:p>
            <a:pPr lvl="1"/>
            <a:r>
              <a:rPr lang="en-US" dirty="0"/>
              <a:t>You can ignore any columns you don’t need for the solution</a:t>
            </a:r>
          </a:p>
          <a:p>
            <a:pPr lvl="1"/>
            <a:r>
              <a:rPr lang="en-US" dirty="0"/>
              <a:t>Hints </a:t>
            </a:r>
          </a:p>
          <a:p>
            <a:pPr lvl="2"/>
            <a:r>
              <a:rPr lang="en-US" dirty="0"/>
              <a:t>ignore the first row</a:t>
            </a:r>
          </a:p>
          <a:p>
            <a:pPr lvl="2"/>
            <a:r>
              <a:rPr lang="en-US" dirty="0"/>
              <a:t>use a lambda to split the line by comma</a:t>
            </a:r>
          </a:p>
          <a:p>
            <a:pPr lvl="2"/>
            <a:r>
              <a:rPr lang="en-US" dirty="0"/>
              <a:t>use another lambda to convert the elements of the tuple into a new tuple</a:t>
            </a:r>
          </a:p>
          <a:p>
            <a:r>
              <a:rPr lang="en-US" dirty="0"/>
              <a:t>Filter the data to show only transactions made by women</a:t>
            </a:r>
          </a:p>
          <a:p>
            <a:pPr lvl="1"/>
            <a:r>
              <a:rPr lang="en-US" dirty="0"/>
              <a:t>Hint use a lambda with the filter function</a:t>
            </a:r>
          </a:p>
          <a:p>
            <a:pPr lvl="1"/>
            <a:r>
              <a:rPr lang="en-US" dirty="0"/>
              <a:t>Hint map the filtered result to return only the city, country and amounts</a:t>
            </a:r>
          </a:p>
          <a:p>
            <a:r>
              <a:rPr lang="en-US" dirty="0"/>
              <a:t>BONUS - Calculate the amount spent in each city</a:t>
            </a:r>
          </a:p>
          <a:p>
            <a:pPr lvl="1"/>
            <a:r>
              <a:rPr lang="en-US" dirty="0"/>
              <a:t>Hint use a reduce with a lambda to add up the amounts</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1155614"/>
            <a:ext cx="8651799" cy="5072616"/>
          </a:xfrm>
        </p:spPr>
        <p:txBody>
          <a:bodyPr/>
          <a:lstStyle/>
          <a:p>
            <a:r>
              <a:rPr lang="en-US" dirty="0"/>
              <a:t>For this class we need </a:t>
            </a:r>
            <a:r>
              <a:rPr lang="en-US" dirty="0" err="1"/>
              <a:t>symlink</a:t>
            </a:r>
            <a:r>
              <a:rPr lang="en-US" dirty="0"/>
              <a:t> to point to the class folder </a:t>
            </a:r>
          </a:p>
          <a:p>
            <a:pPr lvl="1"/>
            <a:r>
              <a:rPr lang="en-US" dirty="0">
                <a:latin typeface="Courier New" panose="02070309020205020404" pitchFamily="49" charset="0"/>
                <a:cs typeface="Courier New" panose="02070309020205020404" pitchFamily="49" charset="0"/>
              </a:rPr>
              <a:t>ln –s /home/student/ROI/</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 ~/ROI/Spark</a:t>
            </a:r>
            <a:endParaRPr lang="en-US" dirty="0"/>
          </a:p>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err="1">
                <a:latin typeface="Courier New" panose="02070309020205020404" pitchFamily="49" charset="0"/>
                <a:cs typeface="Courier New" panose="02070309020205020404" pitchFamily="49" charset="0"/>
              </a:rPr>
              <a:t>jps</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exit</a:t>
            </a:r>
          </a:p>
          <a:p>
            <a:pPr lvl="2"/>
            <a:endParaRPr lang="en-US" dirty="0"/>
          </a:p>
          <a:p>
            <a:r>
              <a:rPr lang="en-US" dirty="0"/>
              <a:t>From a command line, enter the following commands:</a:t>
            </a:r>
          </a:p>
          <a:p>
            <a:pPr marL="461963" lvl="1" indent="0">
              <a:buNone/>
            </a:pPr>
            <a:r>
              <a:rPr lang="en-US" sz="1600" dirty="0">
                <a:latin typeface="Courier New" panose="02070309020205020404" pitchFamily="49" charset="0"/>
                <a:cs typeface="Courier New" panose="02070309020205020404" pitchFamily="49" charset="0"/>
              </a:rPr>
              <a:t>hdfs</a:t>
            </a:r>
          </a:p>
          <a:p>
            <a:pPr marL="461963" lvl="1" indent="0">
              <a:buNone/>
            </a:pPr>
            <a:r>
              <a:rPr lang="en-US" sz="1600" dirty="0">
                <a:latin typeface="Courier New" panose="02070309020205020404" pitchFamily="49" charset="0"/>
                <a:cs typeface="Courier New" panose="02070309020205020404" pitchFamily="49" charset="0"/>
              </a:rPr>
              <a:t>hdfs dfs</a:t>
            </a:r>
          </a:p>
          <a:p>
            <a:pPr marL="461963" lvl="1" indent="0">
              <a:buNone/>
            </a:pPr>
            <a:r>
              <a:rPr lang="en-US" sz="1600" dirty="0">
                <a:latin typeface="Courier New" panose="02070309020205020404" pitchFamily="49" charset="0"/>
                <a:cs typeface="Courier New" panose="02070309020205020404" pitchFamily="49" charset="0"/>
              </a:rPr>
              <a:t>hdfs dfs –ls /</a:t>
            </a:r>
          </a:p>
          <a:p>
            <a:pPr marL="461963"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461963"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5207</TotalTime>
  <Words>2349</Words>
  <Application>Microsoft Macintosh PowerPoint</Application>
  <PresentationFormat>On-screen Show (4:3)</PresentationFormat>
  <Paragraphs>291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About HDFS—I</vt:lpstr>
      <vt:lpstr>About HDFS—II</vt:lpstr>
      <vt:lpstr>Core HDFS Services</vt:lpstr>
      <vt:lpstr>Start Hadoop</vt:lpstr>
      <vt:lpstr>Start Jupyter</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110</cp:revision>
  <dcterms:created xsi:type="dcterms:W3CDTF">2018-05-01T18:57:33Z</dcterms:created>
  <dcterms:modified xsi:type="dcterms:W3CDTF">2019-10-10T19:50:54Z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