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6" r:id="rId5"/>
    <p:sldId id="257" r:id="rId6"/>
    <p:sldId id="260" r:id="rId7"/>
    <p:sldId id="258" r:id="rId8"/>
    <p:sldId id="264" r:id="rId9"/>
    <p:sldId id="265" r:id="rId10"/>
    <p:sldId id="266" r:id="rId11"/>
    <p:sldId id="267" r:id="rId12"/>
    <p:sldId id="259" r:id="rId13"/>
    <p:sldId id="268" r:id="rId14"/>
    <p:sldId id="269" r:id="rId15"/>
    <p:sldId id="270" r:id="rId16"/>
    <p:sldId id="271" r:id="rId17"/>
    <p:sldId id="273" r:id="rId18"/>
    <p:sldId id="274" r:id="rId19"/>
    <p:sldId id="276" r:id="rId20"/>
    <p:sldId id="272" r:id="rId21"/>
    <p:sldId id="278" r:id="rId22"/>
    <p:sldId id="280" r:id="rId23"/>
    <p:sldId id="277" r:id="rId24"/>
    <p:sldId id="279" r:id="rId25"/>
    <p:sldId id="282" r:id="rId26"/>
    <p:sldId id="281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B8C0D6-143C-4463-9E3E-609A1E06B269}" v="366" dt="2018-12-06T07:58:54.074"/>
    <p1510:client id="{90229FE8-8799-4556-8994-A35F8D24CB60}" v="1" dt="2018-12-06T07:46:03.756"/>
    <p1510:client id="" v="2148" dt="2018-12-05T15:11:33.883"/>
    <p1510:client id="{D504C9AD-3487-46E3-A83E-8B5ADB6CD5FE}" v="194" dt="2018-12-06T02:55:21.864"/>
    <p1510:client id="{C4BE137A-0132-43F5-AC38-FE1BBED4697B}" v="333" dt="2018-12-05T15:23:26.321"/>
    <p1510:client id="{BA46924E-F4F2-42F7-BC3D-F9C406C92FAA}" v="519" dt="2018-12-06T02:37:23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宮田 健吾" userId="S::bl16100@cc.it-hiroshima.ac.jp::97424c1b-0cff-46ce-b8c5-af3f874d5b4b" providerId="AD" clId="Web-{7CBCA536-46CB-4B35-A3D4-8F5B3501A811}"/>
    <pc:docChg chg="sldOrd">
      <pc:chgData name="宮田 健吾" userId="S::bl16100@cc.it-hiroshima.ac.jp::97424c1b-0cff-46ce-b8c5-af3f874d5b4b" providerId="AD" clId="Web-{7CBCA536-46CB-4B35-A3D4-8F5B3501A811}" dt="2018-12-06T06:09:11.044" v="1"/>
      <pc:docMkLst>
        <pc:docMk/>
      </pc:docMkLst>
      <pc:sldChg chg="ord">
        <pc:chgData name="宮田 健吾" userId="S::bl16100@cc.it-hiroshima.ac.jp::97424c1b-0cff-46ce-b8c5-af3f874d5b4b" providerId="AD" clId="Web-{7CBCA536-46CB-4B35-A3D4-8F5B3501A811}" dt="2018-12-06T06:09:09.091" v="0"/>
        <pc:sldMkLst>
          <pc:docMk/>
          <pc:sldMk cId="3090696994" sldId="263"/>
        </pc:sldMkLst>
      </pc:sldChg>
      <pc:sldChg chg="ord">
        <pc:chgData name="宮田 健吾" userId="S::bl16100@cc.it-hiroshima.ac.jp::97424c1b-0cff-46ce-b8c5-af3f874d5b4b" providerId="AD" clId="Web-{7CBCA536-46CB-4B35-A3D4-8F5B3501A811}" dt="2018-12-06T06:09:11.044" v="1"/>
        <pc:sldMkLst>
          <pc:docMk/>
          <pc:sldMk cId="1351551457" sldId="279"/>
        </pc:sldMkLst>
      </pc:sldChg>
    </pc:docChg>
  </pc:docChgLst>
  <pc:docChgLst>
    <pc:chgData name="杉原 渉太" userId="S::bl16047@cc.it-hiroshima.ac.jp::7b029671-9bb3-46a6-869f-efaa8bb2334f" providerId="AD" clId="Web-{BDFD91B2-91F7-44C0-820A-300273E79931}"/>
    <pc:docChg chg="addSld modSld">
      <pc:chgData name="杉原 渉太" userId="S::bl16047@cc.it-hiroshima.ac.jp::7b029671-9bb3-46a6-869f-efaa8bb2334f" providerId="AD" clId="Web-{BDFD91B2-91F7-44C0-820A-300273E79931}" dt="2018-11-29T07:56:46.937" v="137"/>
      <pc:docMkLst>
        <pc:docMk/>
      </pc:docMkLst>
      <pc:sldChg chg="modSp">
        <pc:chgData name="杉原 渉太" userId="S::bl16047@cc.it-hiroshima.ac.jp::7b029671-9bb3-46a6-869f-efaa8bb2334f" providerId="AD" clId="Web-{BDFD91B2-91F7-44C0-820A-300273E79931}" dt="2018-11-29T07:56:36.312" v="134" actId="20577"/>
        <pc:sldMkLst>
          <pc:docMk/>
          <pc:sldMk cId="2513480189" sldId="260"/>
        </pc:sldMkLst>
        <pc:spChg chg="mod">
          <ac:chgData name="杉原 渉太" userId="S::bl16047@cc.it-hiroshima.ac.jp::7b029671-9bb3-46a6-869f-efaa8bb2334f" providerId="AD" clId="Web-{BDFD91B2-91F7-44C0-820A-300273E79931}" dt="2018-11-29T07:56:36.312" v="134" actId="20577"/>
          <ac:spMkLst>
            <pc:docMk/>
            <pc:sldMk cId="2513480189" sldId="260"/>
            <ac:spMk id="3" creationId="{90FBA612-BBD2-4F67-9364-ADDBFBF37D07}"/>
          </ac:spMkLst>
        </pc:spChg>
      </pc:sldChg>
      <pc:sldChg chg="new">
        <pc:chgData name="杉原 渉太" userId="S::bl16047@cc.it-hiroshima.ac.jp::7b029671-9bb3-46a6-869f-efaa8bb2334f" providerId="AD" clId="Web-{BDFD91B2-91F7-44C0-820A-300273E79931}" dt="2018-11-29T07:56:46.937" v="137"/>
        <pc:sldMkLst>
          <pc:docMk/>
          <pc:sldMk cId="2036710690" sldId="272"/>
        </pc:sldMkLst>
      </pc:sldChg>
    </pc:docChg>
  </pc:docChgLst>
  <pc:docChgLst>
    <pc:chgData name="宮田 健吾" userId="S::bl16100@cc.it-hiroshima.ac.jp::97424c1b-0cff-46ce-b8c5-af3f874d5b4b" providerId="AD" clId="Web-{BA46924E-F4F2-42F7-BC3D-F9C406C92FAA}"/>
    <pc:docChg chg="addSld delSld modSld">
      <pc:chgData name="宮田 健吾" userId="S::bl16100@cc.it-hiroshima.ac.jp::97424c1b-0cff-46ce-b8c5-af3f874d5b4b" providerId="AD" clId="Web-{BA46924E-F4F2-42F7-BC3D-F9C406C92FAA}" dt="2018-12-06T02:37:23.695" v="588" actId="20577"/>
      <pc:docMkLst>
        <pc:docMk/>
      </pc:docMkLst>
      <pc:sldChg chg="add del">
        <pc:chgData name="宮田 健吾" userId="S::bl16100@cc.it-hiroshima.ac.jp::97424c1b-0cff-46ce-b8c5-af3f874d5b4b" providerId="AD" clId="Web-{BA46924E-F4F2-42F7-BC3D-F9C406C92FAA}" dt="2018-12-06T02:34:33.835" v="464"/>
        <pc:sldMkLst>
          <pc:docMk/>
          <pc:sldMk cId="3090696994" sldId="263"/>
        </pc:sldMkLst>
      </pc:sldChg>
      <pc:sldChg chg="addSp delSp modSp">
        <pc:chgData name="宮田 健吾" userId="S::bl16100@cc.it-hiroshima.ac.jp::97424c1b-0cff-46ce-b8c5-af3f874d5b4b" providerId="AD" clId="Web-{BA46924E-F4F2-42F7-BC3D-F9C406C92FAA}" dt="2018-12-06T02:20:01.223" v="168"/>
        <pc:sldMkLst>
          <pc:docMk/>
          <pc:sldMk cId="2036710690" sldId="272"/>
        </pc:sldMkLst>
        <pc:picChg chg="add del mod">
          <ac:chgData name="宮田 健吾" userId="S::bl16100@cc.it-hiroshima.ac.jp::97424c1b-0cff-46ce-b8c5-af3f874d5b4b" providerId="AD" clId="Web-{BA46924E-F4F2-42F7-BC3D-F9C406C92FAA}" dt="2018-12-06T02:20:01.223" v="168"/>
          <ac:picMkLst>
            <pc:docMk/>
            <pc:sldMk cId="2036710690" sldId="272"/>
            <ac:picMk id="5" creationId="{135ABA27-B78F-43BC-9DFC-20F603183660}"/>
          </ac:picMkLst>
        </pc:picChg>
      </pc:sldChg>
      <pc:sldChg chg="addSp delSp modSp">
        <pc:chgData name="宮田 健吾" userId="S::bl16100@cc.it-hiroshima.ac.jp::97424c1b-0cff-46ce-b8c5-af3f874d5b4b" providerId="AD" clId="Web-{BA46924E-F4F2-42F7-BC3D-F9C406C92FAA}" dt="2018-12-06T02:28:18.709" v="448" actId="14100"/>
        <pc:sldMkLst>
          <pc:docMk/>
          <pc:sldMk cId="1876374634" sldId="277"/>
        </pc:sldMkLst>
        <pc:spChg chg="del">
          <ac:chgData name="宮田 健吾" userId="S::bl16100@cc.it-hiroshima.ac.jp::97424c1b-0cff-46ce-b8c5-af3f874d5b4b" providerId="AD" clId="Web-{BA46924E-F4F2-42F7-BC3D-F9C406C92FAA}" dt="2018-12-06T02:16:08.548" v="162"/>
          <ac:spMkLst>
            <pc:docMk/>
            <pc:sldMk cId="1876374634" sldId="277"/>
            <ac:spMk id="3" creationId="{7C838E21-A3FD-4F3D-804C-80389C44B847}"/>
          </ac:spMkLst>
        </pc:spChg>
        <pc:spChg chg="add mod">
          <ac:chgData name="宮田 健吾" userId="S::bl16100@cc.it-hiroshima.ac.jp::97424c1b-0cff-46ce-b8c5-af3f874d5b4b" providerId="AD" clId="Web-{BA46924E-F4F2-42F7-BC3D-F9C406C92FAA}" dt="2018-12-06T02:22:27.661" v="217" actId="1076"/>
          <ac:spMkLst>
            <pc:docMk/>
            <pc:sldMk cId="1876374634" sldId="277"/>
            <ac:spMk id="9" creationId="{5E9B775B-0A35-4937-81F2-2B56368DDB2E}"/>
          </ac:spMkLst>
        </pc:spChg>
        <pc:spChg chg="add mod">
          <ac:chgData name="宮田 健吾" userId="S::bl16100@cc.it-hiroshima.ac.jp::97424c1b-0cff-46ce-b8c5-af3f874d5b4b" providerId="AD" clId="Web-{BA46924E-F4F2-42F7-BC3D-F9C406C92FAA}" dt="2018-12-06T02:22:41.489" v="225" actId="14100"/>
          <ac:spMkLst>
            <pc:docMk/>
            <pc:sldMk cId="1876374634" sldId="277"/>
            <ac:spMk id="12" creationId="{DC7E0D0B-6FE1-4DA5-804C-75983B282183}"/>
          </ac:spMkLst>
        </pc:spChg>
        <pc:spChg chg="add mod">
          <ac:chgData name="宮田 健吾" userId="S::bl16100@cc.it-hiroshima.ac.jp::97424c1b-0cff-46ce-b8c5-af3f874d5b4b" providerId="AD" clId="Web-{BA46924E-F4F2-42F7-BC3D-F9C406C92FAA}" dt="2018-12-06T02:22:50.333" v="227" actId="14100"/>
          <ac:spMkLst>
            <pc:docMk/>
            <pc:sldMk cId="1876374634" sldId="277"/>
            <ac:spMk id="13" creationId="{BDFA707A-3B3B-4005-B5C7-895358CB0C50}"/>
          </ac:spMkLst>
        </pc:spChg>
        <pc:spChg chg="add mod">
          <ac:chgData name="宮田 健吾" userId="S::bl16100@cc.it-hiroshima.ac.jp::97424c1b-0cff-46ce-b8c5-af3f874d5b4b" providerId="AD" clId="Web-{BA46924E-F4F2-42F7-BC3D-F9C406C92FAA}" dt="2018-12-06T02:26:06.427" v="323" actId="1076"/>
          <ac:spMkLst>
            <pc:docMk/>
            <pc:sldMk cId="1876374634" sldId="277"/>
            <ac:spMk id="15" creationId="{C0615F22-6367-4CA1-9AC5-6FB1B031963C}"/>
          </ac:spMkLst>
        </pc:spChg>
        <pc:spChg chg="add mod">
          <ac:chgData name="宮田 健吾" userId="S::bl16100@cc.it-hiroshima.ac.jp::97424c1b-0cff-46ce-b8c5-af3f874d5b4b" providerId="AD" clId="Web-{BA46924E-F4F2-42F7-BC3D-F9C406C92FAA}" dt="2018-12-06T02:24:26.161" v="272" actId="14100"/>
          <ac:spMkLst>
            <pc:docMk/>
            <pc:sldMk cId="1876374634" sldId="277"/>
            <ac:spMk id="16" creationId="{6AE634B7-8B2A-4CFF-9F7F-55220B09A0E3}"/>
          </ac:spMkLst>
        </pc:spChg>
        <pc:spChg chg="add mod">
          <ac:chgData name="宮田 健吾" userId="S::bl16100@cc.it-hiroshima.ac.jp::97424c1b-0cff-46ce-b8c5-af3f874d5b4b" providerId="AD" clId="Web-{BA46924E-F4F2-42F7-BC3D-F9C406C92FAA}" dt="2018-12-06T02:26:02.724" v="322" actId="1076"/>
          <ac:spMkLst>
            <pc:docMk/>
            <pc:sldMk cId="1876374634" sldId="277"/>
            <ac:spMk id="19" creationId="{1184C94A-BEA0-4739-AEDA-1A41671CA79D}"/>
          </ac:spMkLst>
        </pc:spChg>
        <pc:spChg chg="add mod">
          <ac:chgData name="宮田 健吾" userId="S::bl16100@cc.it-hiroshima.ac.jp::97424c1b-0cff-46ce-b8c5-af3f874d5b4b" providerId="AD" clId="Web-{BA46924E-F4F2-42F7-BC3D-F9C406C92FAA}" dt="2018-12-06T02:25:49.802" v="317" actId="14100"/>
          <ac:spMkLst>
            <pc:docMk/>
            <pc:sldMk cId="1876374634" sldId="277"/>
            <ac:spMk id="20" creationId="{4D8D200B-52F5-48AB-9FD7-507B7209102B}"/>
          </ac:spMkLst>
        </pc:spChg>
        <pc:spChg chg="add mod">
          <ac:chgData name="宮田 健吾" userId="S::bl16100@cc.it-hiroshima.ac.jp::97424c1b-0cff-46ce-b8c5-af3f874d5b4b" providerId="AD" clId="Web-{BA46924E-F4F2-42F7-BC3D-F9C406C92FAA}" dt="2018-12-06T02:26:56.005" v="391" actId="20577"/>
          <ac:spMkLst>
            <pc:docMk/>
            <pc:sldMk cId="1876374634" sldId="277"/>
            <ac:spMk id="22" creationId="{47996C87-BFD4-4A09-8A47-5DE12A713949}"/>
          </ac:spMkLst>
        </pc:spChg>
        <pc:spChg chg="add mod">
          <ac:chgData name="宮田 健吾" userId="S::bl16100@cc.it-hiroshima.ac.jp::97424c1b-0cff-46ce-b8c5-af3f874d5b4b" providerId="AD" clId="Web-{BA46924E-F4F2-42F7-BC3D-F9C406C92FAA}" dt="2018-12-06T02:27:20.146" v="396" actId="14100"/>
          <ac:spMkLst>
            <pc:docMk/>
            <pc:sldMk cId="1876374634" sldId="277"/>
            <ac:spMk id="23" creationId="{5294CE83-23FE-4CA5-8BDC-8D5D07C537F5}"/>
          </ac:spMkLst>
        </pc:spChg>
        <pc:spChg chg="add mod">
          <ac:chgData name="宮田 健吾" userId="S::bl16100@cc.it-hiroshima.ac.jp::97424c1b-0cff-46ce-b8c5-af3f874d5b4b" providerId="AD" clId="Web-{BA46924E-F4F2-42F7-BC3D-F9C406C92FAA}" dt="2018-12-06T02:28:18.709" v="448" actId="14100"/>
          <ac:spMkLst>
            <pc:docMk/>
            <pc:sldMk cId="1876374634" sldId="277"/>
            <ac:spMk id="25" creationId="{3480F9B4-6B8C-4D15-8204-A6ABD32EDFAA}"/>
          </ac:spMkLst>
        </pc:spChg>
        <pc:picChg chg="add del mod">
          <ac:chgData name="宮田 健吾" userId="S::bl16100@cc.it-hiroshima.ac.jp::97424c1b-0cff-46ce-b8c5-af3f874d5b4b" providerId="AD" clId="Web-{BA46924E-F4F2-42F7-BC3D-F9C406C92FAA}" dt="2018-12-06T02:20:03.941" v="169"/>
          <ac:picMkLst>
            <pc:docMk/>
            <pc:sldMk cId="1876374634" sldId="277"/>
            <ac:picMk id="4" creationId="{244DC9A2-6C5C-4733-95DA-C8A1215C9DA4}"/>
          </ac:picMkLst>
        </pc:picChg>
        <pc:picChg chg="add mod">
          <ac:chgData name="宮田 健吾" userId="S::bl16100@cc.it-hiroshima.ac.jp::97424c1b-0cff-46ce-b8c5-af3f874d5b4b" providerId="AD" clId="Web-{BA46924E-F4F2-42F7-BC3D-F9C406C92FAA}" dt="2018-12-06T02:20:12.738" v="172" actId="14100"/>
          <ac:picMkLst>
            <pc:docMk/>
            <pc:sldMk cId="1876374634" sldId="277"/>
            <ac:picMk id="6" creationId="{073E05D3-CEE5-4725-8E34-79EB9ADD9A8A}"/>
          </ac:picMkLst>
        </pc:picChg>
        <pc:cxnChg chg="add mod">
          <ac:chgData name="宮田 健吾" userId="S::bl16100@cc.it-hiroshima.ac.jp::97424c1b-0cff-46ce-b8c5-af3f874d5b4b" providerId="AD" clId="Web-{BA46924E-F4F2-42F7-BC3D-F9C406C92FAA}" dt="2018-12-06T02:22:33.317" v="218" actId="1076"/>
          <ac:cxnSpMkLst>
            <pc:docMk/>
            <pc:sldMk cId="1876374634" sldId="277"/>
            <ac:cxnSpMk id="11" creationId="{0C1F211D-98BD-4D40-AA67-39E9AA55EDDF}"/>
          </ac:cxnSpMkLst>
        </pc:cxnChg>
        <pc:cxnChg chg="add mod">
          <ac:chgData name="宮田 健吾" userId="S::bl16100@cc.it-hiroshima.ac.jp::97424c1b-0cff-46ce-b8c5-af3f874d5b4b" providerId="AD" clId="Web-{BA46924E-F4F2-42F7-BC3D-F9C406C92FAA}" dt="2018-12-06T02:23:40.083" v="235" actId="14100"/>
          <ac:cxnSpMkLst>
            <pc:docMk/>
            <pc:sldMk cId="1876374634" sldId="277"/>
            <ac:cxnSpMk id="14" creationId="{F03AF2DF-CAE3-46F3-93C5-1991208DDE24}"/>
          </ac:cxnSpMkLst>
        </pc:cxnChg>
        <pc:cxnChg chg="add mod">
          <ac:chgData name="宮田 健吾" userId="S::bl16100@cc.it-hiroshima.ac.jp::97424c1b-0cff-46ce-b8c5-af3f874d5b4b" providerId="AD" clId="Web-{BA46924E-F4F2-42F7-BC3D-F9C406C92FAA}" dt="2018-12-06T02:24:33.396" v="274" actId="1076"/>
          <ac:cxnSpMkLst>
            <pc:docMk/>
            <pc:sldMk cId="1876374634" sldId="277"/>
            <ac:cxnSpMk id="17" creationId="{B0EE731C-CFD4-44D6-BFC9-F32966F436F0}"/>
          </ac:cxnSpMkLst>
        </pc:cxnChg>
        <pc:cxnChg chg="add del mod">
          <ac:chgData name="宮田 健吾" userId="S::bl16100@cc.it-hiroshima.ac.jp::97424c1b-0cff-46ce-b8c5-af3f874d5b4b" providerId="AD" clId="Web-{BA46924E-F4F2-42F7-BC3D-F9C406C92FAA}" dt="2018-12-06T02:24:41.708" v="276"/>
          <ac:cxnSpMkLst>
            <pc:docMk/>
            <pc:sldMk cId="1876374634" sldId="277"/>
            <ac:cxnSpMk id="18" creationId="{09B287A3-1216-45CF-AB54-6FEF5A005E91}"/>
          </ac:cxnSpMkLst>
        </pc:cxnChg>
        <pc:cxnChg chg="add mod">
          <ac:chgData name="宮田 健吾" userId="S::bl16100@cc.it-hiroshima.ac.jp::97424c1b-0cff-46ce-b8c5-af3f874d5b4b" providerId="AD" clId="Web-{BA46924E-F4F2-42F7-BC3D-F9C406C92FAA}" dt="2018-12-06T02:25:53.474" v="319" actId="1076"/>
          <ac:cxnSpMkLst>
            <pc:docMk/>
            <pc:sldMk cId="1876374634" sldId="277"/>
            <ac:cxnSpMk id="21" creationId="{9390A212-6AAF-47AE-9B55-B5D47EE76ED0}"/>
          </ac:cxnSpMkLst>
        </pc:cxnChg>
        <pc:cxnChg chg="add mod">
          <ac:chgData name="宮田 健吾" userId="S::bl16100@cc.it-hiroshima.ac.jp::97424c1b-0cff-46ce-b8c5-af3f874d5b4b" providerId="AD" clId="Web-{BA46924E-F4F2-42F7-BC3D-F9C406C92FAA}" dt="2018-12-06T02:27:37.209" v="400" actId="14100"/>
          <ac:cxnSpMkLst>
            <pc:docMk/>
            <pc:sldMk cId="1876374634" sldId="277"/>
            <ac:cxnSpMk id="24" creationId="{4F8E7640-285A-4C0F-AD17-87C3662B728E}"/>
          </ac:cxnSpMkLst>
        </pc:cxnChg>
      </pc:sldChg>
      <pc:sldChg chg="addSp delSp modSp add replId">
        <pc:chgData name="宮田 健吾" userId="S::bl16100@cc.it-hiroshima.ac.jp::97424c1b-0cff-46ce-b8c5-af3f874d5b4b" providerId="AD" clId="Web-{BA46924E-F4F2-42F7-BC3D-F9C406C92FAA}" dt="2018-12-06T02:15:24.829" v="159" actId="20577"/>
        <pc:sldMkLst>
          <pc:docMk/>
          <pc:sldMk cId="4117771877" sldId="278"/>
        </pc:sldMkLst>
        <pc:spChg chg="del">
          <ac:chgData name="宮田 健吾" userId="S::bl16100@cc.it-hiroshima.ac.jp::97424c1b-0cff-46ce-b8c5-af3f874d5b4b" providerId="AD" clId="Web-{BA46924E-F4F2-42F7-BC3D-F9C406C92FAA}" dt="2018-12-06T02:14:00.563" v="59"/>
          <ac:spMkLst>
            <pc:docMk/>
            <pc:sldMk cId="4117771877" sldId="278"/>
            <ac:spMk id="3" creationId="{D44639DA-691C-4D46-87D0-6564F235A69A}"/>
          </ac:spMkLst>
        </pc:spChg>
        <pc:spChg chg="mod">
          <ac:chgData name="宮田 健吾" userId="S::bl16100@cc.it-hiroshima.ac.jp::97424c1b-0cff-46ce-b8c5-af3f874d5b4b" providerId="AD" clId="Web-{BA46924E-F4F2-42F7-BC3D-F9C406C92FAA}" dt="2018-12-06T02:13:52.641" v="56" actId="14100"/>
          <ac:spMkLst>
            <pc:docMk/>
            <pc:sldMk cId="4117771877" sldId="278"/>
            <ac:spMk id="6" creationId="{862F9BF5-B553-4CD0-8BF9-9F6C145445AE}"/>
          </ac:spMkLst>
        </pc:spChg>
        <pc:spChg chg="del">
          <ac:chgData name="宮田 健吾" userId="S::bl16100@cc.it-hiroshima.ac.jp::97424c1b-0cff-46ce-b8c5-af3f874d5b4b" providerId="AD" clId="Web-{BA46924E-F4F2-42F7-BC3D-F9C406C92FAA}" dt="2018-12-06T02:13:00.281" v="9"/>
          <ac:spMkLst>
            <pc:docMk/>
            <pc:sldMk cId="4117771877" sldId="278"/>
            <ac:spMk id="9" creationId="{FB210659-0305-4CFA-B2B5-B9827E596030}"/>
          </ac:spMkLst>
        </pc:spChg>
        <pc:spChg chg="del">
          <ac:chgData name="宮田 健吾" userId="S::bl16100@cc.it-hiroshima.ac.jp::97424c1b-0cff-46ce-b8c5-af3f874d5b4b" providerId="AD" clId="Web-{BA46924E-F4F2-42F7-BC3D-F9C406C92FAA}" dt="2018-12-06T02:13:01.203" v="10"/>
          <ac:spMkLst>
            <pc:docMk/>
            <pc:sldMk cId="4117771877" sldId="278"/>
            <ac:spMk id="10" creationId="{6B6292A7-8B3D-4685-8C7C-FD1EB5EEBE38}"/>
          </ac:spMkLst>
        </pc:spChg>
        <pc:spChg chg="del">
          <ac:chgData name="宮田 健吾" userId="S::bl16100@cc.it-hiroshima.ac.jp::97424c1b-0cff-46ce-b8c5-af3f874d5b4b" providerId="AD" clId="Web-{BA46924E-F4F2-42F7-BC3D-F9C406C92FAA}" dt="2018-12-06T02:14:14.157" v="61"/>
          <ac:spMkLst>
            <pc:docMk/>
            <pc:sldMk cId="4117771877" sldId="278"/>
            <ac:spMk id="12" creationId="{E86F4809-E1DC-4B26-A414-ED54D311569D}"/>
          </ac:spMkLst>
        </pc:spChg>
        <pc:spChg chg="del">
          <ac:chgData name="宮田 健吾" userId="S::bl16100@cc.it-hiroshima.ac.jp::97424c1b-0cff-46ce-b8c5-af3f874d5b4b" providerId="AD" clId="Web-{BA46924E-F4F2-42F7-BC3D-F9C406C92FAA}" dt="2018-12-06T02:13:01.938" v="11"/>
          <ac:spMkLst>
            <pc:docMk/>
            <pc:sldMk cId="4117771877" sldId="278"/>
            <ac:spMk id="13" creationId="{D45A667B-A3C2-48B4-B848-F831A96D8CBC}"/>
          </ac:spMkLst>
        </pc:spChg>
        <pc:spChg chg="del mod">
          <ac:chgData name="宮田 健吾" userId="S::bl16100@cc.it-hiroshima.ac.jp::97424c1b-0cff-46ce-b8c5-af3f874d5b4b" providerId="AD" clId="Web-{BA46924E-F4F2-42F7-BC3D-F9C406C92FAA}" dt="2018-12-06T02:14:20.547" v="72"/>
          <ac:spMkLst>
            <pc:docMk/>
            <pc:sldMk cId="4117771877" sldId="278"/>
            <ac:spMk id="16" creationId="{C77CCA52-26D5-4B9B-B678-4E880667FD33}"/>
          </ac:spMkLst>
        </pc:spChg>
        <pc:spChg chg="del mod">
          <ac:chgData name="宮田 健吾" userId="S::bl16100@cc.it-hiroshima.ac.jp::97424c1b-0cff-46ce-b8c5-af3f874d5b4b" providerId="AD" clId="Web-{BA46924E-F4F2-42F7-BC3D-F9C406C92FAA}" dt="2018-12-06T02:14:17.860" v="67"/>
          <ac:spMkLst>
            <pc:docMk/>
            <pc:sldMk cId="4117771877" sldId="278"/>
            <ac:spMk id="17" creationId="{FDAC29DB-F51B-4219-BDD8-041EC147B3F5}"/>
          </ac:spMkLst>
        </pc:spChg>
        <pc:spChg chg="del">
          <ac:chgData name="宮田 健吾" userId="S::bl16100@cc.it-hiroshima.ac.jp::97424c1b-0cff-46ce-b8c5-af3f874d5b4b" providerId="AD" clId="Web-{BA46924E-F4F2-42F7-BC3D-F9C406C92FAA}" dt="2018-12-06T02:13:03.266" v="12"/>
          <ac:spMkLst>
            <pc:docMk/>
            <pc:sldMk cId="4117771877" sldId="278"/>
            <ac:spMk id="18" creationId="{A89FA78F-735B-44CA-8FAC-AA31FB85CAC1}"/>
          </ac:spMkLst>
        </pc:spChg>
        <pc:spChg chg="del">
          <ac:chgData name="宮田 健吾" userId="S::bl16100@cc.it-hiroshima.ac.jp::97424c1b-0cff-46ce-b8c5-af3f874d5b4b" providerId="AD" clId="Web-{BA46924E-F4F2-42F7-BC3D-F9C406C92FAA}" dt="2018-12-06T02:14:00.547" v="58"/>
          <ac:spMkLst>
            <pc:docMk/>
            <pc:sldMk cId="4117771877" sldId="278"/>
            <ac:spMk id="21" creationId="{3698A636-FE7C-4248-BE7A-82FF4D9529CB}"/>
          </ac:spMkLst>
        </pc:spChg>
        <pc:spChg chg="mod">
          <ac:chgData name="宮田 健吾" userId="S::bl16100@cc.it-hiroshima.ac.jp::97424c1b-0cff-46ce-b8c5-af3f874d5b4b" providerId="AD" clId="Web-{BA46924E-F4F2-42F7-BC3D-F9C406C92FAA}" dt="2018-12-06T02:15:24.829" v="159" actId="20577"/>
          <ac:spMkLst>
            <pc:docMk/>
            <pc:sldMk cId="4117771877" sldId="278"/>
            <ac:spMk id="22" creationId="{8DDA7DFD-2E39-4D75-9DBC-D9E684927BF0}"/>
          </ac:spMkLst>
        </pc:spChg>
        <pc:spChg chg="add del mod">
          <ac:chgData name="宮田 健吾" userId="S::bl16100@cc.it-hiroshima.ac.jp::97424c1b-0cff-46ce-b8c5-af3f874d5b4b" providerId="AD" clId="Web-{BA46924E-F4F2-42F7-BC3D-F9C406C92FAA}" dt="2018-12-06T02:14:10.407" v="60"/>
          <ac:spMkLst>
            <pc:docMk/>
            <pc:sldMk cId="4117771877" sldId="278"/>
            <ac:spMk id="27" creationId="{6B89E131-F4B8-4854-9323-71C4B6E7960A}"/>
          </ac:spMkLst>
        </pc:spChg>
        <pc:picChg chg="del">
          <ac:chgData name="宮田 健吾" userId="S::bl16100@cc.it-hiroshima.ac.jp::97424c1b-0cff-46ce-b8c5-af3f874d5b4b" providerId="AD" clId="Web-{BA46924E-F4F2-42F7-BC3D-F9C406C92FAA}" dt="2018-12-06T02:09:07.796" v="1"/>
          <ac:picMkLst>
            <pc:docMk/>
            <pc:sldMk cId="4117771877" sldId="278"/>
            <ac:picMk id="4" creationId="{C4F9F571-BFB7-458E-B4AB-1383FA6F33DF}"/>
          </ac:picMkLst>
        </pc:picChg>
        <pc:picChg chg="add del mod">
          <ac:chgData name="宮田 健吾" userId="S::bl16100@cc.it-hiroshima.ac.jp::97424c1b-0cff-46ce-b8c5-af3f874d5b4b" providerId="AD" clId="Web-{BA46924E-F4F2-42F7-BC3D-F9C406C92FAA}" dt="2018-12-06T02:09:26.609" v="4"/>
          <ac:picMkLst>
            <pc:docMk/>
            <pc:sldMk cId="4117771877" sldId="278"/>
            <ac:picMk id="5" creationId="{45CDCA47-5E7D-480D-962E-C4F397013A41}"/>
          </ac:picMkLst>
        </pc:picChg>
        <pc:picChg chg="add mod">
          <ac:chgData name="宮田 健吾" userId="S::bl16100@cc.it-hiroshima.ac.jp::97424c1b-0cff-46ce-b8c5-af3f874d5b4b" providerId="AD" clId="Web-{BA46924E-F4F2-42F7-BC3D-F9C406C92FAA}" dt="2018-12-06T02:13:57.750" v="57" actId="1076"/>
          <ac:picMkLst>
            <pc:docMk/>
            <pc:sldMk cId="4117771877" sldId="278"/>
            <ac:picMk id="15" creationId="{9D4A48AD-76E3-45BE-9E01-F8D70176CF2E}"/>
          </ac:picMkLst>
        </pc:picChg>
        <pc:picChg chg="add mod">
          <ac:chgData name="宮田 健吾" userId="S::bl16100@cc.it-hiroshima.ac.jp::97424c1b-0cff-46ce-b8c5-af3f874d5b4b" providerId="AD" clId="Web-{BA46924E-F4F2-42F7-BC3D-F9C406C92FAA}" dt="2018-12-06T02:12:58.422" v="8" actId="1076"/>
          <ac:picMkLst>
            <pc:docMk/>
            <pc:sldMk cId="4117771877" sldId="278"/>
            <ac:picMk id="24" creationId="{43AD5EEC-D965-43C8-BB5F-B370B82FB6A1}"/>
          </ac:picMkLst>
        </pc:picChg>
        <pc:cxnChg chg="mod">
          <ac:chgData name="宮田 健吾" userId="S::bl16100@cc.it-hiroshima.ac.jp::97424c1b-0cff-46ce-b8c5-af3f874d5b4b" providerId="AD" clId="Web-{BA46924E-F4F2-42F7-BC3D-F9C406C92FAA}" dt="2018-12-06T02:13:13.938" v="13" actId="1076"/>
          <ac:cxnSpMkLst>
            <pc:docMk/>
            <pc:sldMk cId="4117771877" sldId="278"/>
            <ac:cxnSpMk id="7" creationId="{993EFB2D-1CD7-4269-9398-CE991C8DA0BA}"/>
          </ac:cxnSpMkLst>
        </pc:cxnChg>
        <pc:cxnChg chg="del">
          <ac:chgData name="宮田 健吾" userId="S::bl16100@cc.it-hiroshima.ac.jp::97424c1b-0cff-46ce-b8c5-af3f874d5b4b" providerId="AD" clId="Web-{BA46924E-F4F2-42F7-BC3D-F9C406C92FAA}" dt="2018-12-06T02:14:15.344" v="62"/>
          <ac:cxnSpMkLst>
            <pc:docMk/>
            <pc:sldMk cId="4117771877" sldId="278"/>
            <ac:cxnSpMk id="11" creationId="{365F8AB4-99DD-426B-A2BE-1C7B6EA5D3E0}"/>
          </ac:cxnSpMkLst>
        </pc:cxnChg>
        <pc:cxnChg chg="del">
          <ac:chgData name="宮田 健吾" userId="S::bl16100@cc.it-hiroshima.ac.jp::97424c1b-0cff-46ce-b8c5-af3f874d5b4b" providerId="AD" clId="Web-{BA46924E-F4F2-42F7-BC3D-F9C406C92FAA}" dt="2018-12-06T02:14:16.328" v="63"/>
          <ac:cxnSpMkLst>
            <pc:docMk/>
            <pc:sldMk cId="4117771877" sldId="278"/>
            <ac:cxnSpMk id="14" creationId="{5D0D3C02-26D1-4A4C-A7F5-F42D56368F8F}"/>
          </ac:cxnSpMkLst>
        </pc:cxnChg>
        <pc:cxnChg chg="del">
          <ac:chgData name="宮田 健吾" userId="S::bl16100@cc.it-hiroshima.ac.jp::97424c1b-0cff-46ce-b8c5-af3f874d5b4b" providerId="AD" clId="Web-{BA46924E-F4F2-42F7-BC3D-F9C406C92FAA}" dt="2018-12-06T02:14:18.844" v="68"/>
          <ac:cxnSpMkLst>
            <pc:docMk/>
            <pc:sldMk cId="4117771877" sldId="278"/>
            <ac:cxnSpMk id="19" creationId="{F5CB5FE6-D4E7-4D91-8923-C6295780037D}"/>
          </ac:cxnSpMkLst>
        </pc:cxnChg>
        <pc:cxnChg chg="mod">
          <ac:chgData name="宮田 健吾" userId="S::bl16100@cc.it-hiroshima.ac.jp::97424c1b-0cff-46ce-b8c5-af3f874d5b4b" providerId="AD" clId="Web-{BA46924E-F4F2-42F7-BC3D-F9C406C92FAA}" dt="2018-12-06T02:14:36.219" v="75" actId="1076"/>
          <ac:cxnSpMkLst>
            <pc:docMk/>
            <pc:sldMk cId="4117771877" sldId="278"/>
            <ac:cxnSpMk id="20" creationId="{9BBAF344-62C8-40BB-A002-1DFD5A166030}"/>
          </ac:cxnSpMkLst>
        </pc:cxnChg>
      </pc:sldChg>
      <pc:sldChg chg="addSp delSp modSp add replId">
        <pc:chgData name="宮田 健吾" userId="S::bl16100@cc.it-hiroshima.ac.jp::97424c1b-0cff-46ce-b8c5-af3f874d5b4b" providerId="AD" clId="Web-{BA46924E-F4F2-42F7-BC3D-F9C406C92FAA}" dt="2018-12-06T02:37:23.695" v="587" actId="20577"/>
        <pc:sldMkLst>
          <pc:docMk/>
          <pc:sldMk cId="1351551457" sldId="279"/>
        </pc:sldMkLst>
        <pc:spChg chg="del">
          <ac:chgData name="宮田 健吾" userId="S::bl16100@cc.it-hiroshima.ac.jp::97424c1b-0cff-46ce-b8c5-af3f874d5b4b" providerId="AD" clId="Web-{BA46924E-F4F2-42F7-BC3D-F9C406C92FAA}" dt="2018-12-06T02:34:14.320" v="452"/>
          <ac:spMkLst>
            <pc:docMk/>
            <pc:sldMk cId="1351551457" sldId="279"/>
            <ac:spMk id="9" creationId="{5E9B775B-0A35-4937-81F2-2B56368DDB2E}"/>
          </ac:spMkLst>
        </pc:spChg>
        <pc:spChg chg="mod">
          <ac:chgData name="宮田 健吾" userId="S::bl16100@cc.it-hiroshima.ac.jp::97424c1b-0cff-46ce-b8c5-af3f874d5b4b" providerId="AD" clId="Web-{BA46924E-F4F2-42F7-BC3D-F9C406C92FAA}" dt="2018-12-06T02:37:23.695" v="587" actId="20577"/>
          <ac:spMkLst>
            <pc:docMk/>
            <pc:sldMk cId="1351551457" sldId="279"/>
            <ac:spMk id="12" creationId="{DC7E0D0B-6FE1-4DA5-804C-75983B282183}"/>
          </ac:spMkLst>
        </pc:spChg>
        <pc:spChg chg="del">
          <ac:chgData name="宮田 健吾" userId="S::bl16100@cc.it-hiroshima.ac.jp::97424c1b-0cff-46ce-b8c5-af3f874d5b4b" providerId="AD" clId="Web-{BA46924E-F4F2-42F7-BC3D-F9C406C92FAA}" dt="2018-12-06T02:34:18.038" v="456"/>
          <ac:spMkLst>
            <pc:docMk/>
            <pc:sldMk cId="1351551457" sldId="279"/>
            <ac:spMk id="13" creationId="{BDFA707A-3B3B-4005-B5C7-895358CB0C50}"/>
          </ac:spMkLst>
        </pc:spChg>
        <pc:spChg chg="del">
          <ac:chgData name="宮田 健吾" userId="S::bl16100@cc.it-hiroshima.ac.jp::97424c1b-0cff-46ce-b8c5-af3f874d5b4b" providerId="AD" clId="Web-{BA46924E-F4F2-42F7-BC3D-F9C406C92FAA}" dt="2018-12-06T02:35:01.695" v="471"/>
          <ac:spMkLst>
            <pc:docMk/>
            <pc:sldMk cId="1351551457" sldId="279"/>
            <ac:spMk id="15" creationId="{C0615F22-6367-4CA1-9AC5-6FB1B031963C}"/>
          </ac:spMkLst>
        </pc:spChg>
        <pc:spChg chg="del">
          <ac:chgData name="宮田 健吾" userId="S::bl16100@cc.it-hiroshima.ac.jp::97424c1b-0cff-46ce-b8c5-af3f874d5b4b" providerId="AD" clId="Web-{BA46924E-F4F2-42F7-BC3D-F9C406C92FAA}" dt="2018-12-06T02:34:14.963" v="453"/>
          <ac:spMkLst>
            <pc:docMk/>
            <pc:sldMk cId="1351551457" sldId="279"/>
            <ac:spMk id="16" creationId="{6AE634B7-8B2A-4CFF-9F7F-55220B09A0E3}"/>
          </ac:spMkLst>
        </pc:spChg>
        <pc:spChg chg="del">
          <ac:chgData name="宮田 健吾" userId="S::bl16100@cc.it-hiroshima.ac.jp::97424c1b-0cff-46ce-b8c5-af3f874d5b4b" providerId="AD" clId="Web-{BA46924E-F4F2-42F7-BC3D-F9C406C92FAA}" dt="2018-12-06T02:35:00.101" v="470"/>
          <ac:spMkLst>
            <pc:docMk/>
            <pc:sldMk cId="1351551457" sldId="279"/>
            <ac:spMk id="19" creationId="{1184C94A-BEA0-4739-AEDA-1A41671CA79D}"/>
          </ac:spMkLst>
        </pc:spChg>
        <pc:spChg chg="del">
          <ac:chgData name="宮田 健吾" userId="S::bl16100@cc.it-hiroshima.ac.jp::97424c1b-0cff-46ce-b8c5-af3f874d5b4b" providerId="AD" clId="Web-{BA46924E-F4F2-42F7-BC3D-F9C406C92FAA}" dt="2018-12-06T02:34:16.323" v="455"/>
          <ac:spMkLst>
            <pc:docMk/>
            <pc:sldMk cId="1351551457" sldId="279"/>
            <ac:spMk id="20" creationId="{4D8D200B-52F5-48AB-9FD7-507B7209102B}"/>
          </ac:spMkLst>
        </pc:spChg>
        <pc:spChg chg="del">
          <ac:chgData name="宮田 健吾" userId="S::bl16100@cc.it-hiroshima.ac.jp::97424c1b-0cff-46ce-b8c5-af3f874d5b4b" providerId="AD" clId="Web-{BA46924E-F4F2-42F7-BC3D-F9C406C92FAA}" dt="2018-12-06T02:34:58.414" v="469"/>
          <ac:spMkLst>
            <pc:docMk/>
            <pc:sldMk cId="1351551457" sldId="279"/>
            <ac:spMk id="22" creationId="{47996C87-BFD4-4A09-8A47-5DE12A713949}"/>
          </ac:spMkLst>
        </pc:spChg>
        <pc:spChg chg="del">
          <ac:chgData name="宮田 健吾" userId="S::bl16100@cc.it-hiroshima.ac.jp::97424c1b-0cff-46ce-b8c5-af3f874d5b4b" providerId="AD" clId="Web-{BA46924E-F4F2-42F7-BC3D-F9C406C92FAA}" dt="2018-12-06T02:34:19.132" v="457"/>
          <ac:spMkLst>
            <pc:docMk/>
            <pc:sldMk cId="1351551457" sldId="279"/>
            <ac:spMk id="23" creationId="{5294CE83-23FE-4CA5-8BDC-8D5D07C537F5}"/>
          </ac:spMkLst>
        </pc:spChg>
        <pc:spChg chg="del">
          <ac:chgData name="宮田 健吾" userId="S::bl16100@cc.it-hiroshima.ac.jp::97424c1b-0cff-46ce-b8c5-af3f874d5b4b" providerId="AD" clId="Web-{BA46924E-F4F2-42F7-BC3D-F9C406C92FAA}" dt="2018-12-06T02:34:56.820" v="468"/>
          <ac:spMkLst>
            <pc:docMk/>
            <pc:sldMk cId="1351551457" sldId="279"/>
            <ac:spMk id="25" creationId="{3480F9B4-6B8C-4D15-8204-A6ABD32EDFAA}"/>
          </ac:spMkLst>
        </pc:spChg>
        <pc:picChg chg="add mod">
          <ac:chgData name="宮田 健吾" userId="S::bl16100@cc.it-hiroshima.ac.jp::97424c1b-0cff-46ce-b8c5-af3f874d5b4b" providerId="AD" clId="Web-{BA46924E-F4F2-42F7-BC3D-F9C406C92FAA}" dt="2018-12-06T02:35:32.414" v="477" actId="1076"/>
          <ac:picMkLst>
            <pc:docMk/>
            <pc:sldMk cId="1351551457" sldId="279"/>
            <ac:picMk id="3" creationId="{C535D0D4-3C6B-4559-9F38-EC00FB0699C9}"/>
          </ac:picMkLst>
        </pc:picChg>
        <pc:picChg chg="del">
          <ac:chgData name="宮田 健吾" userId="S::bl16100@cc.it-hiroshima.ac.jp::97424c1b-0cff-46ce-b8c5-af3f874d5b4b" providerId="AD" clId="Web-{BA46924E-F4F2-42F7-BC3D-F9C406C92FAA}" dt="2018-12-06T02:34:15.679" v="454"/>
          <ac:picMkLst>
            <pc:docMk/>
            <pc:sldMk cId="1351551457" sldId="279"/>
            <ac:picMk id="6" creationId="{073E05D3-CEE5-4725-8E34-79EB9ADD9A8A}"/>
          </ac:picMkLst>
        </pc:picChg>
        <pc:cxnChg chg="mod">
          <ac:chgData name="宮田 健吾" userId="S::bl16100@cc.it-hiroshima.ac.jp::97424c1b-0cff-46ce-b8c5-af3f874d5b4b" providerId="AD" clId="Web-{BA46924E-F4F2-42F7-BC3D-F9C406C92FAA}" dt="2018-12-06T02:35:36.007" v="478" actId="1076"/>
          <ac:cxnSpMkLst>
            <pc:docMk/>
            <pc:sldMk cId="1351551457" sldId="279"/>
            <ac:cxnSpMk id="11" creationId="{0C1F211D-98BD-4D40-AA67-39E9AA55EDDF}"/>
          </ac:cxnSpMkLst>
        </pc:cxnChg>
        <pc:cxnChg chg="del">
          <ac:chgData name="宮田 健吾" userId="S::bl16100@cc.it-hiroshima.ac.jp::97424c1b-0cff-46ce-b8c5-af3f874d5b4b" providerId="AD" clId="Web-{BA46924E-F4F2-42F7-BC3D-F9C406C92FAA}" dt="2018-12-06T02:35:04.164" v="474"/>
          <ac:cxnSpMkLst>
            <pc:docMk/>
            <pc:sldMk cId="1351551457" sldId="279"/>
            <ac:cxnSpMk id="14" creationId="{F03AF2DF-CAE3-46F3-93C5-1991208DDE24}"/>
          </ac:cxnSpMkLst>
        </pc:cxnChg>
        <pc:cxnChg chg="del">
          <ac:chgData name="宮田 健吾" userId="S::bl16100@cc.it-hiroshima.ac.jp::97424c1b-0cff-46ce-b8c5-af3f874d5b4b" providerId="AD" clId="Web-{BA46924E-F4F2-42F7-BC3D-F9C406C92FAA}" dt="2018-12-06T02:35:03.445" v="473"/>
          <ac:cxnSpMkLst>
            <pc:docMk/>
            <pc:sldMk cId="1351551457" sldId="279"/>
            <ac:cxnSpMk id="17" creationId="{B0EE731C-CFD4-44D6-BFC9-F32966F436F0}"/>
          </ac:cxnSpMkLst>
        </pc:cxnChg>
        <pc:cxnChg chg="del">
          <ac:chgData name="宮田 健吾" userId="S::bl16100@cc.it-hiroshima.ac.jp::97424c1b-0cff-46ce-b8c5-af3f874d5b4b" providerId="AD" clId="Web-{BA46924E-F4F2-42F7-BC3D-F9C406C92FAA}" dt="2018-12-06T02:35:02.679" v="472"/>
          <ac:cxnSpMkLst>
            <pc:docMk/>
            <pc:sldMk cId="1351551457" sldId="279"/>
            <ac:cxnSpMk id="21" creationId="{9390A212-6AAF-47AE-9B55-B5D47EE76ED0}"/>
          </ac:cxnSpMkLst>
        </pc:cxnChg>
        <pc:cxnChg chg="del">
          <ac:chgData name="宮田 健吾" userId="S::bl16100@cc.it-hiroshima.ac.jp::97424c1b-0cff-46ce-b8c5-af3f874d5b4b" providerId="AD" clId="Web-{BA46924E-F4F2-42F7-BC3D-F9C406C92FAA}" dt="2018-12-06T02:35:06.007" v="475"/>
          <ac:cxnSpMkLst>
            <pc:docMk/>
            <pc:sldMk cId="1351551457" sldId="279"/>
            <ac:cxnSpMk id="24" creationId="{4F8E7640-285A-4C0F-AD17-87C3662B728E}"/>
          </ac:cxnSpMkLst>
        </pc:cxnChg>
      </pc:sldChg>
      <pc:sldChg chg="new del">
        <pc:chgData name="宮田 健吾" userId="S::bl16100@cc.it-hiroshima.ac.jp::97424c1b-0cff-46ce-b8c5-af3f874d5b4b" providerId="AD" clId="Web-{BA46924E-F4F2-42F7-BC3D-F9C406C92FAA}" dt="2018-12-06T02:34:05.398" v="450"/>
        <pc:sldMkLst>
          <pc:docMk/>
          <pc:sldMk cId="1747299217" sldId="279"/>
        </pc:sldMkLst>
      </pc:sldChg>
      <pc:sldChg chg="add del replId">
        <pc:chgData name="宮田 健吾" userId="S::bl16100@cc.it-hiroshima.ac.jp::97424c1b-0cff-46ce-b8c5-af3f874d5b4b" providerId="AD" clId="Web-{BA46924E-F4F2-42F7-BC3D-F9C406C92FAA}" dt="2018-12-06T02:34:37.382" v="465"/>
        <pc:sldMkLst>
          <pc:docMk/>
          <pc:sldMk cId="921857903" sldId="280"/>
        </pc:sldMkLst>
      </pc:sldChg>
      <pc:sldChg chg="add del replId">
        <pc:chgData name="宮田 健吾" userId="S::bl16100@cc.it-hiroshima.ac.jp::97424c1b-0cff-46ce-b8c5-af3f874d5b4b" providerId="AD" clId="Web-{BA46924E-F4F2-42F7-BC3D-F9C406C92FAA}" dt="2018-12-06T02:34:43.757" v="467"/>
        <pc:sldMkLst>
          <pc:docMk/>
          <pc:sldMk cId="3823205436" sldId="280"/>
        </pc:sldMkLst>
      </pc:sldChg>
      <pc:sldChg chg="add del replId">
        <pc:chgData name="宮田 健吾" userId="S::bl16100@cc.it-hiroshima.ac.jp::97424c1b-0cff-46ce-b8c5-af3f874d5b4b" providerId="AD" clId="Web-{BA46924E-F4F2-42F7-BC3D-F9C406C92FAA}" dt="2018-12-06T02:34:30.335" v="460"/>
        <pc:sldMkLst>
          <pc:docMk/>
          <pc:sldMk cId="3723879959" sldId="281"/>
        </pc:sldMkLst>
      </pc:sldChg>
    </pc:docChg>
  </pc:docChgLst>
  <pc:docChgLst>
    <pc:chgData name="宮田 健吾" userId="S::bl16100@cc.it-hiroshima.ac.jp::97424c1b-0cff-46ce-b8c5-af3f874d5b4b" providerId="AD" clId="Web-{D504C9AD-3487-46E3-A83E-8B5ADB6CD5FE}"/>
    <pc:docChg chg="addSld delSld modSld">
      <pc:chgData name="宮田 健吾" userId="S::bl16100@cc.it-hiroshima.ac.jp::97424c1b-0cff-46ce-b8c5-af3f874d5b4b" providerId="AD" clId="Web-{D504C9AD-3487-46E3-A83E-8B5ADB6CD5FE}" dt="2018-12-06T02:55:21.864" v="213" actId="14100"/>
      <pc:docMkLst>
        <pc:docMk/>
      </pc:docMkLst>
      <pc:sldChg chg="addSp delSp modSp">
        <pc:chgData name="宮田 健吾" userId="S::bl16100@cc.it-hiroshima.ac.jp::97424c1b-0cff-46ce-b8c5-af3f874d5b4b" providerId="AD" clId="Web-{D504C9AD-3487-46E3-A83E-8B5ADB6CD5FE}" dt="2018-12-06T02:48:24.581" v="13"/>
        <pc:sldMkLst>
          <pc:docMk/>
          <pc:sldMk cId="4117771877" sldId="278"/>
        </pc:sldMkLst>
        <pc:spChg chg="mod">
          <ac:chgData name="宮田 健吾" userId="S::bl16100@cc.it-hiroshima.ac.jp::97424c1b-0cff-46ce-b8c5-af3f874d5b4b" providerId="AD" clId="Web-{D504C9AD-3487-46E3-A83E-8B5ADB6CD5FE}" dt="2018-12-06T02:42:59.221" v="6" actId="1076"/>
          <ac:spMkLst>
            <pc:docMk/>
            <pc:sldMk cId="4117771877" sldId="278"/>
            <ac:spMk id="22" creationId="{8DDA7DFD-2E39-4D75-9DBC-D9E684927BF0}"/>
          </ac:spMkLst>
        </pc:spChg>
        <pc:picChg chg="add del mod">
          <ac:chgData name="宮田 健吾" userId="S::bl16100@cc.it-hiroshima.ac.jp::97424c1b-0cff-46ce-b8c5-af3f874d5b4b" providerId="AD" clId="Web-{D504C9AD-3487-46E3-A83E-8B5ADB6CD5FE}" dt="2018-12-06T02:43:06.206" v="8"/>
          <ac:picMkLst>
            <pc:docMk/>
            <pc:sldMk cId="4117771877" sldId="278"/>
            <ac:picMk id="3" creationId="{802AE358-186B-4F63-8BC3-3E8CC9AF16A0}"/>
          </ac:picMkLst>
        </pc:picChg>
        <pc:picChg chg="add del mod">
          <ac:chgData name="宮田 健吾" userId="S::bl16100@cc.it-hiroshima.ac.jp::97424c1b-0cff-46ce-b8c5-af3f874d5b4b" providerId="AD" clId="Web-{D504C9AD-3487-46E3-A83E-8B5ADB6CD5FE}" dt="2018-12-06T02:48:24.581" v="13"/>
          <ac:picMkLst>
            <pc:docMk/>
            <pc:sldMk cId="4117771877" sldId="278"/>
            <ac:picMk id="5" creationId="{3B736CEC-49DF-4A9E-B9FA-B936A4348623}"/>
          </ac:picMkLst>
        </pc:picChg>
        <pc:picChg chg="mod">
          <ac:chgData name="宮田 健吾" userId="S::bl16100@cc.it-hiroshima.ac.jp::97424c1b-0cff-46ce-b8c5-af3f874d5b4b" providerId="AD" clId="Web-{D504C9AD-3487-46E3-A83E-8B5ADB6CD5FE}" dt="2018-12-06T02:48:13.581" v="11" actId="1076"/>
          <ac:picMkLst>
            <pc:docMk/>
            <pc:sldMk cId="4117771877" sldId="278"/>
            <ac:picMk id="15" creationId="{9D4A48AD-76E3-45BE-9E01-F8D70176CF2E}"/>
          </ac:picMkLst>
        </pc:picChg>
        <pc:picChg chg="mod">
          <ac:chgData name="宮田 健吾" userId="S::bl16100@cc.it-hiroshima.ac.jp::97424c1b-0cff-46ce-b8c5-af3f874d5b4b" providerId="AD" clId="Web-{D504C9AD-3487-46E3-A83E-8B5ADB6CD5FE}" dt="2018-12-06T02:42:48.143" v="2" actId="14100"/>
          <ac:picMkLst>
            <pc:docMk/>
            <pc:sldMk cId="4117771877" sldId="278"/>
            <ac:picMk id="24" creationId="{43AD5EEC-D965-43C8-BB5F-B370B82FB6A1}"/>
          </ac:picMkLst>
        </pc:picChg>
        <pc:cxnChg chg="mod">
          <ac:chgData name="宮田 健吾" userId="S::bl16100@cc.it-hiroshima.ac.jp::97424c1b-0cff-46ce-b8c5-af3f874d5b4b" providerId="AD" clId="Web-{D504C9AD-3487-46E3-A83E-8B5ADB6CD5FE}" dt="2018-12-06T02:42:56.393" v="5" actId="1076"/>
          <ac:cxnSpMkLst>
            <pc:docMk/>
            <pc:sldMk cId="4117771877" sldId="278"/>
            <ac:cxnSpMk id="20" creationId="{9BBAF344-62C8-40BB-A002-1DFD5A166030}"/>
          </ac:cxnSpMkLst>
        </pc:cxnChg>
      </pc:sldChg>
      <pc:sldChg chg="addSp modSp">
        <pc:chgData name="宮田 健吾" userId="S::bl16100@cc.it-hiroshima.ac.jp::97424c1b-0cff-46ce-b8c5-af3f874d5b4b" providerId="AD" clId="Web-{D504C9AD-3487-46E3-A83E-8B5ADB6CD5FE}" dt="2018-12-06T02:55:21.864" v="213" actId="14100"/>
        <pc:sldMkLst>
          <pc:docMk/>
          <pc:sldMk cId="1351551457" sldId="279"/>
        </pc:sldMkLst>
        <pc:spChg chg="add mod">
          <ac:chgData name="宮田 健吾" userId="S::bl16100@cc.it-hiroshima.ac.jp::97424c1b-0cff-46ce-b8c5-af3f874d5b4b" providerId="AD" clId="Web-{D504C9AD-3487-46E3-A83E-8B5ADB6CD5FE}" dt="2018-12-06T02:54:38.942" v="210" actId="20577"/>
          <ac:spMkLst>
            <pc:docMk/>
            <pc:sldMk cId="1351551457" sldId="279"/>
            <ac:spMk id="9" creationId="{8E09540F-C6EF-4907-ADEE-369AE63B998E}"/>
          </ac:spMkLst>
        </pc:spChg>
        <pc:spChg chg="mod">
          <ac:chgData name="宮田 健吾" userId="S::bl16100@cc.it-hiroshima.ac.jp::97424c1b-0cff-46ce-b8c5-af3f874d5b4b" providerId="AD" clId="Web-{D504C9AD-3487-46E3-A83E-8B5ADB6CD5FE}" dt="2018-12-06T02:53:44.926" v="142" actId="20577"/>
          <ac:spMkLst>
            <pc:docMk/>
            <pc:sldMk cId="1351551457" sldId="279"/>
            <ac:spMk id="12" creationId="{DC7E0D0B-6FE1-4DA5-804C-75983B282183}"/>
          </ac:spMkLst>
        </pc:spChg>
        <pc:picChg chg="add mod">
          <ac:chgData name="宮田 健吾" userId="S::bl16100@cc.it-hiroshima.ac.jp::97424c1b-0cff-46ce-b8c5-af3f874d5b4b" providerId="AD" clId="Web-{D504C9AD-3487-46E3-A83E-8B5ADB6CD5FE}" dt="2018-12-06T02:55:13.239" v="212" actId="1076"/>
          <ac:picMkLst>
            <pc:docMk/>
            <pc:sldMk cId="1351551457" sldId="279"/>
            <ac:picMk id="4" creationId="{6BDAB810-9F46-42BF-8D3B-EE277D9CE217}"/>
          </ac:picMkLst>
        </pc:picChg>
        <pc:cxnChg chg="add mod">
          <ac:chgData name="宮田 健吾" userId="S::bl16100@cc.it-hiroshima.ac.jp::97424c1b-0cff-46ce-b8c5-af3f874d5b4b" providerId="AD" clId="Web-{D504C9AD-3487-46E3-A83E-8B5ADB6CD5FE}" dt="2018-12-06T02:55:21.864" v="213" actId="14100"/>
          <ac:cxnSpMkLst>
            <pc:docMk/>
            <pc:sldMk cId="1351551457" sldId="279"/>
            <ac:cxnSpMk id="8" creationId="{164873FD-360E-4F13-BA9B-9298965AA9A6}"/>
          </ac:cxnSpMkLst>
        </pc:cxnChg>
      </pc:sldChg>
      <pc:sldChg chg="addSp delSp modSp add replId">
        <pc:chgData name="宮田 健吾" userId="S::bl16100@cc.it-hiroshima.ac.jp::97424c1b-0cff-46ce-b8c5-af3f874d5b4b" providerId="AD" clId="Web-{D504C9AD-3487-46E3-A83E-8B5ADB6CD5FE}" dt="2018-12-06T02:51:36.519" v="131" actId="14100"/>
        <pc:sldMkLst>
          <pc:docMk/>
          <pc:sldMk cId="2295712450" sldId="280"/>
        </pc:sldMkLst>
        <pc:spChg chg="mod">
          <ac:chgData name="宮田 健吾" userId="S::bl16100@cc.it-hiroshima.ac.jp::97424c1b-0cff-46ce-b8c5-af3f874d5b4b" providerId="AD" clId="Web-{D504C9AD-3487-46E3-A83E-8B5ADB6CD5FE}" dt="2018-12-06T02:51:21.176" v="127" actId="20577"/>
          <ac:spMkLst>
            <pc:docMk/>
            <pc:sldMk cId="2295712450" sldId="280"/>
            <ac:spMk id="6" creationId="{862F9BF5-B553-4CD0-8BF9-9F6C145445AE}"/>
          </ac:spMkLst>
        </pc:spChg>
        <pc:spChg chg="add mod">
          <ac:chgData name="宮田 健吾" userId="S::bl16100@cc.it-hiroshima.ac.jp::97424c1b-0cff-46ce-b8c5-af3f874d5b4b" providerId="AD" clId="Web-{D504C9AD-3487-46E3-A83E-8B5ADB6CD5FE}" dt="2018-12-06T02:51:27.582" v="130" actId="1076"/>
          <ac:spMkLst>
            <pc:docMk/>
            <pc:sldMk cId="2295712450" sldId="280"/>
            <ac:spMk id="9" creationId="{C6CD3B2A-C101-41F4-BBBB-C5EBC232FE7A}"/>
          </ac:spMkLst>
        </pc:spChg>
        <pc:spChg chg="del">
          <ac:chgData name="宮田 健吾" userId="S::bl16100@cc.it-hiroshima.ac.jp::97424c1b-0cff-46ce-b8c5-af3f874d5b4b" providerId="AD" clId="Web-{D504C9AD-3487-46E3-A83E-8B5ADB6CD5FE}" dt="2018-12-06T02:48:37.785" v="18"/>
          <ac:spMkLst>
            <pc:docMk/>
            <pc:sldMk cId="2295712450" sldId="280"/>
            <ac:spMk id="22" creationId="{8DDA7DFD-2E39-4D75-9DBC-D9E684927BF0}"/>
          </ac:spMkLst>
        </pc:spChg>
        <pc:picChg chg="add mod ord">
          <ac:chgData name="宮田 健吾" userId="S::bl16100@cc.it-hiroshima.ac.jp::97424c1b-0cff-46ce-b8c5-af3f874d5b4b" providerId="AD" clId="Web-{D504C9AD-3487-46E3-A83E-8B5ADB6CD5FE}" dt="2018-12-06T02:50:09.535" v="42" actId="1076"/>
          <ac:picMkLst>
            <pc:docMk/>
            <pc:sldMk cId="2295712450" sldId="280"/>
            <ac:picMk id="3" creationId="{BA667355-CAB8-4D6D-BC96-EF3453FC6DA7}"/>
          </ac:picMkLst>
        </pc:picChg>
        <pc:picChg chg="add del mod">
          <ac:chgData name="宮田 健吾" userId="S::bl16100@cc.it-hiroshima.ac.jp::97424c1b-0cff-46ce-b8c5-af3f874d5b4b" providerId="AD" clId="Web-{D504C9AD-3487-46E3-A83E-8B5ADB6CD5FE}" dt="2018-12-06T02:49:32.457" v="31"/>
          <ac:picMkLst>
            <pc:docMk/>
            <pc:sldMk cId="2295712450" sldId="280"/>
            <ac:picMk id="5" creationId="{E84EF0DC-8FBF-4187-9EDC-B115756BF5FC}"/>
          </ac:picMkLst>
        </pc:picChg>
        <pc:picChg chg="del">
          <ac:chgData name="宮田 健吾" userId="S::bl16100@cc.it-hiroshima.ac.jp::97424c1b-0cff-46ce-b8c5-af3f874d5b4b" providerId="AD" clId="Web-{D504C9AD-3487-46E3-A83E-8B5ADB6CD5FE}" dt="2018-12-06T02:48:34.707" v="15"/>
          <ac:picMkLst>
            <pc:docMk/>
            <pc:sldMk cId="2295712450" sldId="280"/>
            <ac:picMk id="15" creationId="{9D4A48AD-76E3-45BE-9E01-F8D70176CF2E}"/>
          </ac:picMkLst>
        </pc:picChg>
        <pc:picChg chg="del">
          <ac:chgData name="宮田 健吾" userId="S::bl16100@cc.it-hiroshima.ac.jp::97424c1b-0cff-46ce-b8c5-af3f874d5b4b" providerId="AD" clId="Web-{D504C9AD-3487-46E3-A83E-8B5ADB6CD5FE}" dt="2018-12-06T02:48:35.207" v="16"/>
          <ac:picMkLst>
            <pc:docMk/>
            <pc:sldMk cId="2295712450" sldId="280"/>
            <ac:picMk id="24" creationId="{43AD5EEC-D965-43C8-BB5F-B370B82FB6A1}"/>
          </ac:picMkLst>
        </pc:picChg>
        <pc:cxnChg chg="mod">
          <ac:chgData name="宮田 健吾" userId="S::bl16100@cc.it-hiroshima.ac.jp::97424c1b-0cff-46ce-b8c5-af3f874d5b4b" providerId="AD" clId="Web-{D504C9AD-3487-46E3-A83E-8B5ADB6CD5FE}" dt="2018-12-06T02:51:36.519" v="131" actId="14100"/>
          <ac:cxnSpMkLst>
            <pc:docMk/>
            <pc:sldMk cId="2295712450" sldId="280"/>
            <ac:cxnSpMk id="7" creationId="{993EFB2D-1CD7-4269-9398-CE991C8DA0BA}"/>
          </ac:cxnSpMkLst>
        </pc:cxnChg>
        <pc:cxnChg chg="del">
          <ac:chgData name="宮田 健吾" userId="S::bl16100@cc.it-hiroshima.ac.jp::97424c1b-0cff-46ce-b8c5-af3f874d5b4b" providerId="AD" clId="Web-{D504C9AD-3487-46E3-A83E-8B5ADB6CD5FE}" dt="2018-12-06T02:48:36.488" v="17"/>
          <ac:cxnSpMkLst>
            <pc:docMk/>
            <pc:sldMk cId="2295712450" sldId="280"/>
            <ac:cxnSpMk id="20" creationId="{9BBAF344-62C8-40BB-A002-1DFD5A166030}"/>
          </ac:cxnSpMkLst>
        </pc:cxnChg>
      </pc:sldChg>
      <pc:sldChg chg="add del replId">
        <pc:chgData name="宮田 健吾" userId="S::bl16100@cc.it-hiroshima.ac.jp::97424c1b-0cff-46ce-b8c5-af3f874d5b4b" providerId="AD" clId="Web-{D504C9AD-3487-46E3-A83E-8B5ADB6CD5FE}" dt="2018-12-06T02:42:44.034" v="1"/>
        <pc:sldMkLst>
          <pc:docMk/>
          <pc:sldMk cId="4155342035" sldId="280"/>
        </pc:sldMkLst>
      </pc:sldChg>
    </pc:docChg>
  </pc:docChgLst>
  <pc:docChgLst>
    <pc:chgData name="松本 悠希" userId="7216f973-1825-402e-aeea-c504253fa783" providerId="ADAL" clId="{90229FE8-8799-4556-8994-A35F8D24CB60}"/>
    <pc:docChg chg="undo custSel mod addSld delSld modSld sldOrd">
      <pc:chgData name="松本 悠希" userId="7216f973-1825-402e-aeea-c504253fa783" providerId="ADAL" clId="{90229FE8-8799-4556-8994-A35F8D24CB60}" dt="2018-12-05T15:11:33.883" v="2780" actId="2696"/>
      <pc:docMkLst>
        <pc:docMk/>
      </pc:docMkLst>
      <pc:sldChg chg="modSp">
        <pc:chgData name="松本 悠希" userId="7216f973-1825-402e-aeea-c504253fa783" providerId="ADAL" clId="{90229FE8-8799-4556-8994-A35F8D24CB60}" dt="2018-11-17T04:22:05.535" v="5"/>
        <pc:sldMkLst>
          <pc:docMk/>
          <pc:sldMk cId="3913458350" sldId="256"/>
        </pc:sldMkLst>
        <pc:spChg chg="mod">
          <ac:chgData name="松本 悠希" userId="7216f973-1825-402e-aeea-c504253fa783" providerId="ADAL" clId="{90229FE8-8799-4556-8994-A35F8D24CB60}" dt="2018-11-17T04:22:05.535" v="5"/>
          <ac:spMkLst>
            <pc:docMk/>
            <pc:sldMk cId="3913458350" sldId="256"/>
            <ac:spMk id="3" creationId="{034B7B41-0B93-4DEC-8918-83A3130FC33E}"/>
          </ac:spMkLst>
        </pc:spChg>
      </pc:sldChg>
      <pc:sldChg chg="modSp">
        <pc:chgData name="松本 悠希" userId="7216f973-1825-402e-aeea-c504253fa783" providerId="ADAL" clId="{90229FE8-8799-4556-8994-A35F8D24CB60}" dt="2018-12-05T14:46:36.780" v="2700" actId="20577"/>
        <pc:sldMkLst>
          <pc:docMk/>
          <pc:sldMk cId="3853544480" sldId="257"/>
        </pc:sldMkLst>
        <pc:spChg chg="mod">
          <ac:chgData name="松本 悠希" userId="7216f973-1825-402e-aeea-c504253fa783" providerId="ADAL" clId="{90229FE8-8799-4556-8994-A35F8D24CB60}" dt="2018-12-05T14:46:36.780" v="2700" actId="20577"/>
          <ac:spMkLst>
            <pc:docMk/>
            <pc:sldMk cId="3853544480" sldId="257"/>
            <ac:spMk id="3" creationId="{34B0D326-0BF7-4CF7-A27E-296584B350B5}"/>
          </ac:spMkLst>
        </pc:spChg>
      </pc:sldChg>
      <pc:sldChg chg="ord">
        <pc:chgData name="松本 悠希" userId="7216f973-1825-402e-aeea-c504253fa783" providerId="ADAL" clId="{90229FE8-8799-4556-8994-A35F8D24CB60}" dt="2018-12-05T14:44:42.038" v="2599"/>
        <pc:sldMkLst>
          <pc:docMk/>
          <pc:sldMk cId="2513480189" sldId="260"/>
        </pc:sldMkLst>
      </pc:sldChg>
      <pc:sldChg chg="del">
        <pc:chgData name="松本 悠希" userId="7216f973-1825-402e-aeea-c504253fa783" providerId="ADAL" clId="{90229FE8-8799-4556-8994-A35F8D24CB60}" dt="2018-12-05T14:51:18.099" v="2740" actId="2696"/>
        <pc:sldMkLst>
          <pc:docMk/>
          <pc:sldMk cId="4233883573" sldId="261"/>
        </pc:sldMkLst>
      </pc:sldChg>
      <pc:sldChg chg="del">
        <pc:chgData name="松本 悠希" userId="7216f973-1825-402e-aeea-c504253fa783" providerId="ADAL" clId="{90229FE8-8799-4556-8994-A35F8D24CB60}" dt="2018-12-05T14:51:20.580" v="2741" actId="2696"/>
        <pc:sldMkLst>
          <pc:docMk/>
          <pc:sldMk cId="2198538225" sldId="262"/>
        </pc:sldMkLst>
      </pc:sldChg>
      <pc:sldChg chg="addSp modSp add modAnim">
        <pc:chgData name="松本 悠希" userId="7216f973-1825-402e-aeea-c504253fa783" providerId="ADAL" clId="{90229FE8-8799-4556-8994-A35F8D24CB60}" dt="2018-11-22T08:17:46.975" v="631" actId="1076"/>
        <pc:sldMkLst>
          <pc:docMk/>
          <pc:sldMk cId="3180446983" sldId="267"/>
        </pc:sldMkLst>
        <pc:spChg chg="mod">
          <ac:chgData name="松本 悠希" userId="7216f973-1825-402e-aeea-c504253fa783" providerId="ADAL" clId="{90229FE8-8799-4556-8994-A35F8D24CB60}" dt="2018-11-17T04:52:36.850" v="56"/>
          <ac:spMkLst>
            <pc:docMk/>
            <pc:sldMk cId="3180446983" sldId="267"/>
            <ac:spMk id="2" creationId="{7814F796-5C43-4018-B6C4-B255EADEF172}"/>
          </ac:spMkLst>
        </pc:spChg>
        <pc:spChg chg="mod">
          <ac:chgData name="松本 悠希" userId="7216f973-1825-402e-aeea-c504253fa783" providerId="ADAL" clId="{90229FE8-8799-4556-8994-A35F8D24CB60}" dt="2018-11-22T07:45:45.823" v="58" actId="20577"/>
          <ac:spMkLst>
            <pc:docMk/>
            <pc:sldMk cId="3180446983" sldId="267"/>
            <ac:spMk id="3" creationId="{29CF3FE2-5E07-47D5-8C18-E87C81EFF803}"/>
          </ac:spMkLst>
        </pc:spChg>
        <pc:picChg chg="add mod">
          <ac:chgData name="松本 悠希" userId="7216f973-1825-402e-aeea-c504253fa783" providerId="ADAL" clId="{90229FE8-8799-4556-8994-A35F8D24CB60}" dt="2018-11-22T08:17:46.975" v="631" actId="1076"/>
          <ac:picMkLst>
            <pc:docMk/>
            <pc:sldMk cId="3180446983" sldId="267"/>
            <ac:picMk id="4" creationId="{150BC950-62B8-456C-A846-313CD519BE73}"/>
          </ac:picMkLst>
        </pc:picChg>
        <pc:picChg chg="add mod">
          <ac:chgData name="松本 悠希" userId="7216f973-1825-402e-aeea-c504253fa783" providerId="ADAL" clId="{90229FE8-8799-4556-8994-A35F8D24CB60}" dt="2018-11-22T08:17:46.975" v="631" actId="1076"/>
          <ac:picMkLst>
            <pc:docMk/>
            <pc:sldMk cId="3180446983" sldId="267"/>
            <ac:picMk id="5" creationId="{207C434C-2C8D-46C7-ABEC-E07423FEA29D}"/>
          </ac:picMkLst>
        </pc:picChg>
        <pc:picChg chg="add mod">
          <ac:chgData name="松本 悠希" userId="7216f973-1825-402e-aeea-c504253fa783" providerId="ADAL" clId="{90229FE8-8799-4556-8994-A35F8D24CB60}" dt="2018-11-22T08:17:46.975" v="631" actId="1076"/>
          <ac:picMkLst>
            <pc:docMk/>
            <pc:sldMk cId="3180446983" sldId="267"/>
            <ac:picMk id="6" creationId="{B91A4589-09BA-47D5-AB40-0057671D062D}"/>
          </ac:picMkLst>
        </pc:picChg>
        <pc:picChg chg="add mod">
          <ac:chgData name="松本 悠希" userId="7216f973-1825-402e-aeea-c504253fa783" providerId="ADAL" clId="{90229FE8-8799-4556-8994-A35F8D24CB60}" dt="2018-11-22T08:17:46.975" v="631" actId="1076"/>
          <ac:picMkLst>
            <pc:docMk/>
            <pc:sldMk cId="3180446983" sldId="267"/>
            <ac:picMk id="7" creationId="{666F129A-5546-410B-97F5-79F99179B49A}"/>
          </ac:picMkLst>
        </pc:picChg>
      </pc:sldChg>
      <pc:sldChg chg="ord">
        <pc:chgData name="松本 悠希" userId="7216f973-1825-402e-aeea-c504253fa783" providerId="ADAL" clId="{90229FE8-8799-4556-8994-A35F8D24CB60}" dt="2018-12-05T14:40:07.282" v="2598"/>
        <pc:sldMkLst>
          <pc:docMk/>
          <pc:sldMk cId="3840855733" sldId="271"/>
        </pc:sldMkLst>
      </pc:sldChg>
      <pc:sldChg chg="modSp">
        <pc:chgData name="松本 悠希" userId="7216f973-1825-402e-aeea-c504253fa783" providerId="ADAL" clId="{90229FE8-8799-4556-8994-A35F8D24CB60}" dt="2018-12-05T14:47:10.594" v="2702" actId="20577"/>
        <pc:sldMkLst>
          <pc:docMk/>
          <pc:sldMk cId="2036710690" sldId="272"/>
        </pc:sldMkLst>
        <pc:spChg chg="mod">
          <ac:chgData name="松本 悠希" userId="7216f973-1825-402e-aeea-c504253fa783" providerId="ADAL" clId="{90229FE8-8799-4556-8994-A35F8D24CB60}" dt="2018-12-05T14:47:10.594" v="2702" actId="20577"/>
          <ac:spMkLst>
            <pc:docMk/>
            <pc:sldMk cId="2036710690" sldId="272"/>
            <ac:spMk id="2" creationId="{2EFF84DE-F8CF-4AFE-8628-CE0F4739AD01}"/>
          </ac:spMkLst>
        </pc:spChg>
      </pc:sldChg>
      <pc:sldChg chg="addSp delSp modSp add">
        <pc:chgData name="松本 悠希" userId="7216f973-1825-402e-aeea-c504253fa783" providerId="ADAL" clId="{90229FE8-8799-4556-8994-A35F8D24CB60}" dt="2018-12-05T14:12:49.474" v="1241"/>
        <pc:sldMkLst>
          <pc:docMk/>
          <pc:sldMk cId="880684103" sldId="273"/>
        </pc:sldMkLst>
        <pc:spChg chg="mod">
          <ac:chgData name="松本 悠希" userId="7216f973-1825-402e-aeea-c504253fa783" providerId="ADAL" clId="{90229FE8-8799-4556-8994-A35F8D24CB60}" dt="2018-12-05T14:06:40.341" v="837"/>
          <ac:spMkLst>
            <pc:docMk/>
            <pc:sldMk cId="880684103" sldId="273"/>
            <ac:spMk id="2" creationId="{1788F59A-F403-4B11-A21F-3A71F61B7419}"/>
          </ac:spMkLst>
        </pc:spChg>
        <pc:spChg chg="del">
          <ac:chgData name="松本 悠希" userId="7216f973-1825-402e-aeea-c504253fa783" providerId="ADAL" clId="{90229FE8-8799-4556-8994-A35F8D24CB60}" dt="2018-12-05T13:55:12.689" v="701" actId="931"/>
          <ac:spMkLst>
            <pc:docMk/>
            <pc:sldMk cId="880684103" sldId="273"/>
            <ac:spMk id="3" creationId="{223ABB09-CF53-43A1-8757-E5EE992F569D}"/>
          </ac:spMkLst>
        </pc:spChg>
        <pc:spChg chg="add del mod">
          <ac:chgData name="松本 悠希" userId="7216f973-1825-402e-aeea-c504253fa783" providerId="ADAL" clId="{90229FE8-8799-4556-8994-A35F8D24CB60}" dt="2018-12-05T14:04:26.341" v="772" actId="478"/>
          <ac:spMkLst>
            <pc:docMk/>
            <pc:sldMk cId="880684103" sldId="273"/>
            <ac:spMk id="10" creationId="{3FBD5BA6-3688-46A6-887B-3B1853BE404E}"/>
          </ac:spMkLst>
        </pc:spChg>
        <pc:spChg chg="add del mod">
          <ac:chgData name="松本 悠希" userId="7216f973-1825-402e-aeea-c504253fa783" providerId="ADAL" clId="{90229FE8-8799-4556-8994-A35F8D24CB60}" dt="2018-12-05T14:04:24.365" v="771" actId="478"/>
          <ac:spMkLst>
            <pc:docMk/>
            <pc:sldMk cId="880684103" sldId="273"/>
            <ac:spMk id="11" creationId="{AFBD53FA-E576-43B3-89BE-B157058EFD85}"/>
          </ac:spMkLst>
        </pc:spChg>
        <pc:spChg chg="add del mod">
          <ac:chgData name="松本 悠希" userId="7216f973-1825-402e-aeea-c504253fa783" providerId="ADAL" clId="{90229FE8-8799-4556-8994-A35F8D24CB60}" dt="2018-12-05T14:05:11.318" v="778" actId="931"/>
          <ac:spMkLst>
            <pc:docMk/>
            <pc:sldMk cId="880684103" sldId="273"/>
            <ac:spMk id="13" creationId="{1F57F1E2-F32B-4320-9393-6CC7189A7914}"/>
          </ac:spMkLst>
        </pc:spChg>
        <pc:spChg chg="add mod">
          <ac:chgData name="松本 悠希" userId="7216f973-1825-402e-aeea-c504253fa783" providerId="ADAL" clId="{90229FE8-8799-4556-8994-A35F8D24CB60}" dt="2018-12-05T14:08:14.178" v="911" actId="1076"/>
          <ac:spMkLst>
            <pc:docMk/>
            <pc:sldMk cId="880684103" sldId="273"/>
            <ac:spMk id="18" creationId="{79207FB0-70E2-4B31-BCB6-C80031B8B406}"/>
          </ac:spMkLst>
        </pc:spChg>
        <pc:spChg chg="add mod">
          <ac:chgData name="松本 悠希" userId="7216f973-1825-402e-aeea-c504253fa783" providerId="ADAL" clId="{90229FE8-8799-4556-8994-A35F8D24CB60}" dt="2018-12-05T14:12:49.474" v="1241"/>
          <ac:spMkLst>
            <pc:docMk/>
            <pc:sldMk cId="880684103" sldId="273"/>
            <ac:spMk id="19" creationId="{BBA726E4-2BFB-439F-A9CD-9D373DDF5D8A}"/>
          </ac:spMkLst>
        </pc:spChg>
        <pc:picChg chg="add del mod">
          <ac:chgData name="松本 悠希" userId="7216f973-1825-402e-aeea-c504253fa783" providerId="ADAL" clId="{90229FE8-8799-4556-8994-A35F8D24CB60}" dt="2018-12-05T14:04:12.409" v="766" actId="478"/>
          <ac:picMkLst>
            <pc:docMk/>
            <pc:sldMk cId="880684103" sldId="273"/>
            <ac:picMk id="5" creationId="{935F1E0F-D6E6-4C50-8C3E-B138FCEDA38B}"/>
          </ac:picMkLst>
        </pc:picChg>
        <pc:picChg chg="add del mod">
          <ac:chgData name="松本 悠希" userId="7216f973-1825-402e-aeea-c504253fa783" providerId="ADAL" clId="{90229FE8-8799-4556-8994-A35F8D24CB60}" dt="2018-12-05T13:57:14.394" v="709"/>
          <ac:picMkLst>
            <pc:docMk/>
            <pc:sldMk cId="880684103" sldId="273"/>
            <ac:picMk id="7" creationId="{64102F7F-F1E6-4CBE-A838-3A2324502803}"/>
          </ac:picMkLst>
        </pc:picChg>
        <pc:picChg chg="add del mod">
          <ac:chgData name="松本 悠希" userId="7216f973-1825-402e-aeea-c504253fa783" providerId="ADAL" clId="{90229FE8-8799-4556-8994-A35F8D24CB60}" dt="2018-12-05T14:04:16.215" v="767" actId="478"/>
          <ac:picMkLst>
            <pc:docMk/>
            <pc:sldMk cId="880684103" sldId="273"/>
            <ac:picMk id="9" creationId="{400952A7-17B5-4B00-94A1-F71C6B6A2010}"/>
          </ac:picMkLst>
        </pc:picChg>
        <pc:picChg chg="add del mod">
          <ac:chgData name="松本 悠希" userId="7216f973-1825-402e-aeea-c504253fa783" providerId="ADAL" clId="{90229FE8-8799-4556-8994-A35F8D24CB60}" dt="2018-12-05T14:04:49.777" v="777" actId="931"/>
          <ac:picMkLst>
            <pc:docMk/>
            <pc:sldMk cId="880684103" sldId="273"/>
            <ac:picMk id="15" creationId="{F4F226A7-1BBD-4446-A339-F311B1187FEC}"/>
          </ac:picMkLst>
        </pc:picChg>
        <pc:picChg chg="add mod">
          <ac:chgData name="松本 悠希" userId="7216f973-1825-402e-aeea-c504253fa783" providerId="ADAL" clId="{90229FE8-8799-4556-8994-A35F8D24CB60}" dt="2018-12-05T14:09:39.053" v="926" actId="14100"/>
          <ac:picMkLst>
            <pc:docMk/>
            <pc:sldMk cId="880684103" sldId="273"/>
            <ac:picMk id="17" creationId="{575A97C3-6C1D-4D3E-96F7-B0495B17FEFE}"/>
          </ac:picMkLst>
        </pc:picChg>
      </pc:sldChg>
      <pc:sldChg chg="addSp delSp modSp add">
        <pc:chgData name="松本 悠希" userId="7216f973-1825-402e-aeea-c504253fa783" providerId="ADAL" clId="{90229FE8-8799-4556-8994-A35F8D24CB60}" dt="2018-12-05T14:35:59.101" v="2595" actId="1076"/>
        <pc:sldMkLst>
          <pc:docMk/>
          <pc:sldMk cId="136237375" sldId="274"/>
        </pc:sldMkLst>
        <pc:spChg chg="mod">
          <ac:chgData name="松本 悠希" userId="7216f973-1825-402e-aeea-c504253fa783" providerId="ADAL" clId="{90229FE8-8799-4556-8994-A35F8D24CB60}" dt="2018-12-05T14:07:12.911" v="900" actId="20577"/>
          <ac:spMkLst>
            <pc:docMk/>
            <pc:sldMk cId="136237375" sldId="274"/>
            <ac:spMk id="2" creationId="{96289B15-EA20-420F-BA02-9EA38F644C7D}"/>
          </ac:spMkLst>
        </pc:spChg>
        <pc:spChg chg="del">
          <ac:chgData name="松本 悠希" userId="7216f973-1825-402e-aeea-c504253fa783" providerId="ADAL" clId="{90229FE8-8799-4556-8994-A35F8D24CB60}" dt="2018-12-05T14:07:44.499" v="901" actId="931"/>
          <ac:spMkLst>
            <pc:docMk/>
            <pc:sldMk cId="136237375" sldId="274"/>
            <ac:spMk id="3" creationId="{C845FE30-2BD3-4810-86D7-B779DA255DDA}"/>
          </ac:spMkLst>
        </pc:spChg>
        <pc:spChg chg="add del mod">
          <ac:chgData name="松本 悠希" userId="7216f973-1825-402e-aeea-c504253fa783" providerId="ADAL" clId="{90229FE8-8799-4556-8994-A35F8D24CB60}" dt="2018-12-05T14:09:14.761" v="918" actId="931"/>
          <ac:spMkLst>
            <pc:docMk/>
            <pc:sldMk cId="136237375" sldId="274"/>
            <ac:spMk id="7" creationId="{0C080766-F365-44DA-BB48-3B3A25EB328D}"/>
          </ac:spMkLst>
        </pc:spChg>
        <pc:spChg chg="add mod">
          <ac:chgData name="松本 悠希" userId="7216f973-1825-402e-aeea-c504253fa783" providerId="ADAL" clId="{90229FE8-8799-4556-8994-A35F8D24CB60}" dt="2018-12-05T14:16:22.975" v="1300" actId="1076"/>
          <ac:spMkLst>
            <pc:docMk/>
            <pc:sldMk cId="136237375" sldId="274"/>
            <ac:spMk id="10" creationId="{E7A9A5FC-F881-44A7-AD1C-F4BC090C20DE}"/>
          </ac:spMkLst>
        </pc:spChg>
        <pc:spChg chg="add del mod">
          <ac:chgData name="松本 悠希" userId="7216f973-1825-402e-aeea-c504253fa783" providerId="ADAL" clId="{90229FE8-8799-4556-8994-A35F8D24CB60}" dt="2018-12-05T14:35:59.101" v="2595" actId="1076"/>
          <ac:spMkLst>
            <pc:docMk/>
            <pc:sldMk cId="136237375" sldId="274"/>
            <ac:spMk id="11" creationId="{416F6826-5ABD-466F-BDC0-A82BA68E7F2C}"/>
          </ac:spMkLst>
        </pc:spChg>
        <pc:picChg chg="add del mod">
          <ac:chgData name="松本 悠希" userId="7216f973-1825-402e-aeea-c504253fa783" providerId="ADAL" clId="{90229FE8-8799-4556-8994-A35F8D24CB60}" dt="2018-12-05T14:08:30.378" v="917" actId="478"/>
          <ac:picMkLst>
            <pc:docMk/>
            <pc:sldMk cId="136237375" sldId="274"/>
            <ac:picMk id="5" creationId="{BC7042AD-B3AF-48FF-BA75-704E69B1F536}"/>
          </ac:picMkLst>
        </pc:picChg>
        <pc:picChg chg="add mod">
          <ac:chgData name="松本 悠希" userId="7216f973-1825-402e-aeea-c504253fa783" providerId="ADAL" clId="{90229FE8-8799-4556-8994-A35F8D24CB60}" dt="2018-12-05T14:15:17.728" v="1246" actId="1076"/>
          <ac:picMkLst>
            <pc:docMk/>
            <pc:sldMk cId="136237375" sldId="274"/>
            <ac:picMk id="9" creationId="{09C94F9E-7181-45E5-86A0-4E35E08B0A20}"/>
          </ac:picMkLst>
        </pc:picChg>
      </pc:sldChg>
      <pc:sldChg chg="add del">
        <pc:chgData name="松本 悠希" userId="7216f973-1825-402e-aeea-c504253fa783" providerId="ADAL" clId="{90229FE8-8799-4556-8994-A35F8D24CB60}" dt="2018-12-05T14:29:25.155" v="2424" actId="2696"/>
        <pc:sldMkLst>
          <pc:docMk/>
          <pc:sldMk cId="2527480264" sldId="275"/>
        </pc:sldMkLst>
      </pc:sldChg>
      <pc:sldChg chg="addSp delSp modSp add">
        <pc:chgData name="松本 悠希" userId="7216f973-1825-402e-aeea-c504253fa783" providerId="ADAL" clId="{90229FE8-8799-4556-8994-A35F8D24CB60}" dt="2018-12-05T14:33:32.294" v="2457" actId="1076"/>
        <pc:sldMkLst>
          <pc:docMk/>
          <pc:sldMk cId="984110319" sldId="276"/>
        </pc:sldMkLst>
        <pc:spChg chg="add del mod">
          <ac:chgData name="松本 悠希" userId="7216f973-1825-402e-aeea-c504253fa783" providerId="ADAL" clId="{90229FE8-8799-4556-8994-A35F8D24CB60}" dt="2018-12-05T14:30:18.654" v="2428" actId="931"/>
          <ac:spMkLst>
            <pc:docMk/>
            <pc:sldMk cId="984110319" sldId="276"/>
            <ac:spMk id="4" creationId="{A717A3FD-CDDE-443B-8ABD-6FFCF6D5F4AD}"/>
          </ac:spMkLst>
        </pc:spChg>
        <pc:spChg chg="add mod">
          <ac:chgData name="松本 悠希" userId="7216f973-1825-402e-aeea-c504253fa783" providerId="ADAL" clId="{90229FE8-8799-4556-8994-A35F8D24CB60}" dt="2018-12-05T14:33:32.294" v="2457" actId="1076"/>
          <ac:spMkLst>
            <pc:docMk/>
            <pc:sldMk cId="984110319" sldId="276"/>
            <ac:spMk id="7" creationId="{CCC4AE3C-4AD0-46D0-B273-0E430DBD0759}"/>
          </ac:spMkLst>
        </pc:spChg>
        <pc:spChg chg="del mod">
          <ac:chgData name="松本 悠希" userId="7216f973-1825-402e-aeea-c504253fa783" providerId="ADAL" clId="{90229FE8-8799-4556-8994-A35F8D24CB60}" dt="2018-12-05T14:29:33.142" v="2426" actId="478"/>
          <ac:spMkLst>
            <pc:docMk/>
            <pc:sldMk cId="984110319" sldId="276"/>
            <ac:spMk id="10" creationId="{E7A9A5FC-F881-44A7-AD1C-F4BC090C20DE}"/>
          </ac:spMkLst>
        </pc:spChg>
        <pc:spChg chg="del mod">
          <ac:chgData name="松本 悠希" userId="7216f973-1825-402e-aeea-c504253fa783" providerId="ADAL" clId="{90229FE8-8799-4556-8994-A35F8D24CB60}" dt="2018-12-05T14:30:29.746" v="2434" actId="478"/>
          <ac:spMkLst>
            <pc:docMk/>
            <pc:sldMk cId="984110319" sldId="276"/>
            <ac:spMk id="11" creationId="{416F6826-5ABD-466F-BDC0-A82BA68E7F2C}"/>
          </ac:spMkLst>
        </pc:spChg>
        <pc:spChg chg="add mod">
          <ac:chgData name="松本 悠希" userId="7216f973-1825-402e-aeea-c504253fa783" providerId="ADAL" clId="{90229FE8-8799-4556-8994-A35F8D24CB60}" dt="2018-12-05T14:33:21.738" v="2454" actId="255"/>
          <ac:spMkLst>
            <pc:docMk/>
            <pc:sldMk cId="984110319" sldId="276"/>
            <ac:spMk id="13" creationId="{AF2F027D-F374-453A-9864-42F39280C59D}"/>
          </ac:spMkLst>
        </pc:spChg>
        <pc:picChg chg="add mod">
          <ac:chgData name="松本 悠希" userId="7216f973-1825-402e-aeea-c504253fa783" providerId="ADAL" clId="{90229FE8-8799-4556-8994-A35F8D24CB60}" dt="2018-12-05T14:30:24.741" v="2432" actId="14100"/>
          <ac:picMkLst>
            <pc:docMk/>
            <pc:sldMk cId="984110319" sldId="276"/>
            <ac:picMk id="6" creationId="{786EA334-82D2-458F-88A7-F42331AB1775}"/>
          </ac:picMkLst>
        </pc:picChg>
        <pc:picChg chg="del">
          <ac:chgData name="松本 悠希" userId="7216f973-1825-402e-aeea-c504253fa783" providerId="ADAL" clId="{90229FE8-8799-4556-8994-A35F8D24CB60}" dt="2018-12-05T14:29:34.680" v="2427" actId="478"/>
          <ac:picMkLst>
            <pc:docMk/>
            <pc:sldMk cId="984110319" sldId="276"/>
            <ac:picMk id="9" creationId="{09C94F9E-7181-45E5-86A0-4E35E08B0A20}"/>
          </ac:picMkLst>
        </pc:picChg>
        <pc:picChg chg="add mod">
          <ac:chgData name="松本 悠希" userId="7216f973-1825-402e-aeea-c504253fa783" providerId="ADAL" clId="{90229FE8-8799-4556-8994-A35F8D24CB60}" dt="2018-12-05T14:33:29.505" v="2456" actId="1076"/>
          <ac:picMkLst>
            <pc:docMk/>
            <pc:sldMk cId="984110319" sldId="276"/>
            <ac:picMk id="12" creationId="{1F2F7FDF-2114-4569-A6CD-635505747784}"/>
          </ac:picMkLst>
        </pc:picChg>
      </pc:sldChg>
      <pc:sldChg chg="modSp add">
        <pc:chgData name="松本 悠希" userId="7216f973-1825-402e-aeea-c504253fa783" providerId="ADAL" clId="{90229FE8-8799-4556-8994-A35F8D24CB60}" dt="2018-12-05T14:51:12.479" v="2738"/>
        <pc:sldMkLst>
          <pc:docMk/>
          <pc:sldMk cId="1876374634" sldId="277"/>
        </pc:sldMkLst>
        <pc:spChg chg="mod">
          <ac:chgData name="松本 悠希" userId="7216f973-1825-402e-aeea-c504253fa783" providerId="ADAL" clId="{90229FE8-8799-4556-8994-A35F8D24CB60}" dt="2018-12-05T14:51:12.479" v="2738"/>
          <ac:spMkLst>
            <pc:docMk/>
            <pc:sldMk cId="1876374634" sldId="277"/>
            <ac:spMk id="2" creationId="{158A55E3-4C0E-4C57-A6ED-85139B50DB5B}"/>
          </ac:spMkLst>
        </pc:spChg>
      </pc:sldChg>
      <pc:sldChg chg="modSp add del">
        <pc:chgData name="松本 悠希" userId="7216f973-1825-402e-aeea-c504253fa783" providerId="ADAL" clId="{90229FE8-8799-4556-8994-A35F8D24CB60}" dt="2018-12-05T15:11:33.883" v="2780" actId="2696"/>
        <pc:sldMkLst>
          <pc:docMk/>
          <pc:sldMk cId="1704246022" sldId="278"/>
        </pc:sldMkLst>
        <pc:spChg chg="mod">
          <ac:chgData name="松本 悠希" userId="7216f973-1825-402e-aeea-c504253fa783" providerId="ADAL" clId="{90229FE8-8799-4556-8994-A35F8D24CB60}" dt="2018-12-05T14:53:16.049" v="2779"/>
          <ac:spMkLst>
            <pc:docMk/>
            <pc:sldMk cId="1704246022" sldId="278"/>
            <ac:spMk id="2" creationId="{74254055-B10A-4209-AD3D-0F3B1870EFD8}"/>
          </ac:spMkLst>
        </pc:spChg>
      </pc:sldChg>
    </pc:docChg>
  </pc:docChgLst>
  <pc:docChgLst>
    <pc:chgData name="悠希 松本" userId="7216f973-1825-402e-aeea-c504253fa783" providerId="ADAL" clId="{90229FE8-8799-4556-8994-A35F8D24CB60}"/>
    <pc:docChg chg="custSel delSld modSld">
      <pc:chgData name="悠希 松本" userId="7216f973-1825-402e-aeea-c504253fa783" providerId="ADAL" clId="{90229FE8-8799-4556-8994-A35F8D24CB60}" dt="2018-12-06T07:46:03.756" v="1135" actId="2696"/>
      <pc:docMkLst>
        <pc:docMk/>
      </pc:docMkLst>
      <pc:sldChg chg="modSp">
        <pc:chgData name="悠希 松本" userId="7216f973-1825-402e-aeea-c504253fa783" providerId="ADAL" clId="{90229FE8-8799-4556-8994-A35F8D24CB60}" dt="2018-11-17T09:11:32.870" v="840" actId="207"/>
        <pc:sldMkLst>
          <pc:docMk/>
          <pc:sldMk cId="2264370065" sldId="258"/>
        </pc:sldMkLst>
        <pc:spChg chg="mod">
          <ac:chgData name="悠希 松本" userId="7216f973-1825-402e-aeea-c504253fa783" providerId="ADAL" clId="{90229FE8-8799-4556-8994-A35F8D24CB60}" dt="2018-11-17T09:11:32.870" v="840" actId="207"/>
          <ac:spMkLst>
            <pc:docMk/>
            <pc:sldMk cId="2264370065" sldId="258"/>
            <ac:spMk id="3" creationId="{80636F96-0F47-4399-B6BE-B23E4132FF8F}"/>
          </ac:spMkLst>
        </pc:spChg>
      </pc:sldChg>
      <pc:sldChg chg="del">
        <pc:chgData name="悠希 松本" userId="7216f973-1825-402e-aeea-c504253fa783" providerId="ADAL" clId="{90229FE8-8799-4556-8994-A35F8D24CB60}" dt="2018-12-06T07:46:03.756" v="1135" actId="2696"/>
        <pc:sldMkLst>
          <pc:docMk/>
          <pc:sldMk cId="3090696994" sldId="263"/>
        </pc:sldMkLst>
      </pc:sldChg>
      <pc:sldChg chg="modSp">
        <pc:chgData name="悠希 松本" userId="7216f973-1825-402e-aeea-c504253fa783" providerId="ADAL" clId="{90229FE8-8799-4556-8994-A35F8D24CB60}" dt="2018-11-17T09:11:08.727" v="837" actId="207"/>
        <pc:sldMkLst>
          <pc:docMk/>
          <pc:sldMk cId="1263611720" sldId="265"/>
        </pc:sldMkLst>
        <pc:spChg chg="mod">
          <ac:chgData name="悠希 松本" userId="7216f973-1825-402e-aeea-c504253fa783" providerId="ADAL" clId="{90229FE8-8799-4556-8994-A35F8D24CB60}" dt="2018-11-17T09:11:08.727" v="837" actId="207"/>
          <ac:spMkLst>
            <pc:docMk/>
            <pc:sldMk cId="1263611720" sldId="265"/>
            <ac:spMk id="8" creationId="{57D16F13-49B3-41DC-91A3-1F9450CC957F}"/>
          </ac:spMkLst>
        </pc:spChg>
      </pc:sldChg>
      <pc:sldChg chg="addSp delSp modSp">
        <pc:chgData name="悠希 松本" userId="7216f973-1825-402e-aeea-c504253fa783" providerId="ADAL" clId="{90229FE8-8799-4556-8994-A35F8D24CB60}" dt="2018-11-17T08:53:02.081" v="37" actId="1076"/>
        <pc:sldMkLst>
          <pc:docMk/>
          <pc:sldMk cId="477154266" sldId="266"/>
        </pc:sldMkLst>
        <pc:spChg chg="add del mod">
          <ac:chgData name="悠希 松本" userId="7216f973-1825-402e-aeea-c504253fa783" providerId="ADAL" clId="{90229FE8-8799-4556-8994-A35F8D24CB60}" dt="2018-11-17T08:51:06.869" v="8"/>
          <ac:spMkLst>
            <pc:docMk/>
            <pc:sldMk cId="477154266" sldId="266"/>
            <ac:spMk id="7" creationId="{560F9727-ED0A-4CC0-BEF5-CE805EBA5DCB}"/>
          </ac:spMkLst>
        </pc:spChg>
        <pc:spChg chg="add mod">
          <ac:chgData name="悠希 松本" userId="7216f973-1825-402e-aeea-c504253fa783" providerId="ADAL" clId="{90229FE8-8799-4556-8994-A35F8D24CB60}" dt="2018-11-17T08:51:59.233" v="23" actId="1076"/>
          <ac:spMkLst>
            <pc:docMk/>
            <pc:sldMk cId="477154266" sldId="266"/>
            <ac:spMk id="12" creationId="{EAC1C60A-F5C4-42E8-91E8-208C13AB1961}"/>
          </ac:spMkLst>
        </pc:spChg>
        <pc:picChg chg="add mod">
          <ac:chgData name="悠希 松本" userId="7216f973-1825-402e-aeea-c504253fa783" providerId="ADAL" clId="{90229FE8-8799-4556-8994-A35F8D24CB60}" dt="2018-11-17T08:53:02.081" v="37" actId="1076"/>
          <ac:picMkLst>
            <pc:docMk/>
            <pc:sldMk cId="477154266" sldId="266"/>
            <ac:picMk id="4" creationId="{B4F9255A-4FF2-424A-8612-ABFDB39F75A3}"/>
          </ac:picMkLst>
        </pc:picChg>
        <pc:picChg chg="del">
          <ac:chgData name="悠希 松本" userId="7216f973-1825-402e-aeea-c504253fa783" providerId="ADAL" clId="{90229FE8-8799-4556-8994-A35F8D24CB60}" dt="2018-11-17T08:50:58.828" v="7" actId="478"/>
          <ac:picMkLst>
            <pc:docMk/>
            <pc:sldMk cId="477154266" sldId="266"/>
            <ac:picMk id="5" creationId="{B1030EE6-F916-4C65-98B3-86571BCFCD7B}"/>
          </ac:picMkLst>
        </pc:picChg>
        <pc:picChg chg="add mod">
          <ac:chgData name="悠希 松本" userId="7216f973-1825-402e-aeea-c504253fa783" providerId="ADAL" clId="{90229FE8-8799-4556-8994-A35F8D24CB60}" dt="2018-11-17T08:52:58.440" v="36" actId="1440"/>
          <ac:picMkLst>
            <pc:docMk/>
            <pc:sldMk cId="477154266" sldId="266"/>
            <ac:picMk id="9" creationId="{FB6BA734-4626-44EF-B8E1-CC6ED30EB3F2}"/>
          </ac:picMkLst>
        </pc:picChg>
        <pc:cxnChg chg="add del mod">
          <ac:chgData name="悠希 松本" userId="7216f973-1825-402e-aeea-c504253fa783" providerId="ADAL" clId="{90229FE8-8799-4556-8994-A35F8D24CB60}" dt="2018-11-17T08:51:45.408" v="21" actId="11529"/>
          <ac:cxnSpMkLst>
            <pc:docMk/>
            <pc:sldMk cId="477154266" sldId="266"/>
            <ac:cxnSpMk id="11" creationId="{6D1FCA99-8E89-4A4E-B191-CAEA24B3BE34}"/>
          </ac:cxnSpMkLst>
        </pc:cxnChg>
      </pc:sldChg>
      <pc:sldChg chg="modSp">
        <pc:chgData name="悠希 松本" userId="7216f973-1825-402e-aeea-c504253fa783" providerId="ADAL" clId="{90229FE8-8799-4556-8994-A35F8D24CB60}" dt="2018-11-17T09:42:22.086" v="1134"/>
        <pc:sldMkLst>
          <pc:docMk/>
          <pc:sldMk cId="3180446983" sldId="267"/>
        </pc:sldMkLst>
        <pc:spChg chg="mod">
          <ac:chgData name="悠希 松本" userId="7216f973-1825-402e-aeea-c504253fa783" providerId="ADAL" clId="{90229FE8-8799-4556-8994-A35F8D24CB60}" dt="2018-11-17T08:53:44.770" v="70" actId="20577"/>
          <ac:spMkLst>
            <pc:docMk/>
            <pc:sldMk cId="3180446983" sldId="267"/>
            <ac:spMk id="2" creationId="{7814F796-5C43-4018-B6C4-B255EADEF172}"/>
          </ac:spMkLst>
        </pc:spChg>
        <pc:spChg chg="mod">
          <ac:chgData name="悠希 松本" userId="7216f973-1825-402e-aeea-c504253fa783" providerId="ADAL" clId="{90229FE8-8799-4556-8994-A35F8D24CB60}" dt="2018-11-17T09:42:22.086" v="1134"/>
          <ac:spMkLst>
            <pc:docMk/>
            <pc:sldMk cId="3180446983" sldId="267"/>
            <ac:spMk id="3" creationId="{29CF3FE2-5E07-47D5-8C18-E87C81EFF80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E7322-18B8-4FA3-A777-F5A889F67C39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F36EA-4F99-4290-8599-558046305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891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74551E-0B69-45EA-973A-EB64D4E87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051E95-42A2-4AB2-B292-73D529A7D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CBFDA0-65AD-4C54-B709-116757E87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B70E-E4E0-453A-8615-3130444FBE3E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D05515-25C4-4A6A-B4AF-8F1D5C9E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327695-C60D-4287-A1AF-6CEAB226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4902-899B-456A-8B67-AF009FA98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53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D2D790-29EE-46CF-B15D-9ACD7350F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54EF3C-D27A-4FBF-87C0-8E69CE931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651A4D-8221-4F24-A530-00A1BE0D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B70E-E4E0-453A-8615-3130444FBE3E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C89D33-D786-4787-A3AE-C876FE71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9491D9-1103-4B65-A126-36886892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4902-899B-456A-8B67-AF009FA98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91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2B0AB89-453E-4FD7-BF00-D4D313B14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D834193-3832-4920-9956-DF483BFB3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620F96-3CCA-4ABC-82C8-5E767EB56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B70E-E4E0-453A-8615-3130444FBE3E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A9C9F7-DEF2-463E-98F3-23F74578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00D02E-389D-40C5-A2A0-36CB6452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4902-899B-456A-8B67-AF009FA98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07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2E3688-A7BD-4BA1-9E87-B4B26F6B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A8B00B-DD7C-4A16-83DC-247713C0E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C2A956-DE13-4F8B-8A50-C5164BC3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B70E-E4E0-453A-8615-3130444FBE3E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7B7B6D-E364-4D7A-AF6A-7C98BCF7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81123-E55F-4E06-B692-3FCA9FBE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4902-899B-456A-8B67-AF009FA98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97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B88B21-4775-4A5C-871A-277CC2BC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E55418-74EE-4C1E-BC16-3B49A9E02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90B5CA-5537-4F4A-9755-8C5829C10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B70E-E4E0-453A-8615-3130444FBE3E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2458D9-4A9C-45C6-8D76-7EF368451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7CC31D-753E-4297-8E27-8BD88C07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4902-899B-456A-8B67-AF009FA98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14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CCA3EF-547E-466E-8EFF-DA1191A7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8766DD-FA69-4D12-9BBC-6431D8DB1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3D5EFF-7307-4CE4-9F57-3E861B9F4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E21C9B-5D1B-4E4B-A118-3D68452F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B70E-E4E0-453A-8615-3130444FBE3E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9FBF07-FF46-4842-8065-CD302B6C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D3322B-9BFE-4EF3-AA1F-5C969DE2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4902-899B-456A-8B67-AF009FA98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71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65811D-2973-4F7F-84BB-E190B675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784E4E-DF7B-433A-9DFA-718A3A45D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19A9A04-FC46-4F79-A66C-7B23F4FD0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C432F80-4C13-4F37-9BDB-CC211C2F8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A417886-FF9E-4A38-9C7B-23F1A39BE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B2FC226-0836-4917-84B7-12679391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B70E-E4E0-453A-8615-3130444FBE3E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C77D60F-E21D-435F-A735-74E5A4EA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BF7AE13-8758-438D-926D-21ACE824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4902-899B-456A-8B67-AF009FA98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34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DFFFC5-6AC3-4B92-BA1A-66F0179F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A3CB728-4FFA-4040-B507-0F348708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B70E-E4E0-453A-8615-3130444FBE3E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90201E-71D3-4FA5-8BC7-EA64E343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81599E-F60A-4DEE-BCBC-8A4B21BC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4902-899B-456A-8B67-AF009FA98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5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A12ED99-7BEA-48DF-BA20-ECA30086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B70E-E4E0-453A-8615-3130444FBE3E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82FFA1-F291-4187-95A2-3870E32EB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2FFE36-DBFA-4A8F-86DC-9904BC04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4902-899B-456A-8B67-AF009FA98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88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E75AA6-AF78-41C1-B3F2-91C2CE62C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C0B02F-AF46-4ABB-A7A7-7A21A3895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A61CD1-E083-4209-96B3-A2EEEDB24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FBA463-D54C-4896-9396-A37E97CC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B70E-E4E0-453A-8615-3130444FBE3E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79F479-9FE8-4219-9583-74AE3909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B686AA-6978-4A1B-84AA-600DBF3D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4902-899B-456A-8B67-AF009FA98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69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7969EA-15CB-408C-BD51-019EBE459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88785B-A390-4587-A7E2-4B20B1A1C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8B7BE6-E7D7-46A3-A265-DEA12E858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5D6646-514B-48D8-8AAB-6858E30B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B70E-E4E0-453A-8615-3130444FBE3E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185B96-947D-456A-AA26-139C7925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6CBFF2-4188-4759-B42F-4FC9E0FE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74902-899B-456A-8B67-AF009FA98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00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9F85D79-16EA-4C29-9646-D52A7B8E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D08CE6-20ED-4337-9D9A-0E3A3463E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D9097A-0A78-42B5-8FB5-A5C7D9247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CB70E-E4E0-453A-8615-3130444FBE3E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8AF3B8-58A9-4757-B9C5-E25FEE898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EDE80A-70C9-41B4-8934-11470849C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74902-899B-456A-8B67-AF009FA98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1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4F437D-1CFC-4BFC-9EA8-40B1DEA10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>
                <a:latin typeface="+mn-ea"/>
                <a:ea typeface="+mn-ea"/>
              </a:rPr>
              <a:t>教科書</a:t>
            </a:r>
            <a:r>
              <a:rPr kumimoji="1" lang="en-US" altLang="ja-JP" b="1">
                <a:latin typeface="+mn-ea"/>
                <a:ea typeface="+mn-ea"/>
              </a:rPr>
              <a:t>2</a:t>
            </a:r>
            <a:r>
              <a:rPr kumimoji="1" lang="ja-JP" altLang="en-US" b="1">
                <a:latin typeface="+mn-ea"/>
                <a:ea typeface="+mn-ea"/>
              </a:rPr>
              <a:t>章～</a:t>
            </a:r>
            <a:r>
              <a:rPr kumimoji="1" lang="en-US" altLang="ja-JP" b="1">
                <a:latin typeface="+mn-ea"/>
                <a:ea typeface="+mn-ea"/>
              </a:rPr>
              <a:t>4</a:t>
            </a:r>
            <a:r>
              <a:rPr kumimoji="1" lang="ja-JP" altLang="en-US" b="1">
                <a:latin typeface="+mn-ea"/>
                <a:ea typeface="+mn-ea"/>
              </a:rPr>
              <a:t>章の演習</a:t>
            </a:r>
            <a:br>
              <a:rPr kumimoji="1" lang="en-US" altLang="ja-JP" b="1">
                <a:latin typeface="+mn-ea"/>
                <a:ea typeface="+mn-ea"/>
              </a:rPr>
            </a:br>
            <a:r>
              <a:rPr kumimoji="1" lang="ja-JP" altLang="en-US" b="1">
                <a:latin typeface="+mn-ea"/>
                <a:ea typeface="+mn-ea"/>
              </a:rPr>
              <a:t>＋</a:t>
            </a:r>
            <a:r>
              <a:rPr kumimoji="1" lang="en-US" altLang="ja-JP" b="1">
                <a:latin typeface="+mn-ea"/>
                <a:ea typeface="+mn-ea"/>
              </a:rPr>
              <a:t>α</a:t>
            </a:r>
            <a:r>
              <a:rPr kumimoji="1" lang="ja-JP" altLang="en-US" b="1">
                <a:latin typeface="+mn-ea"/>
                <a:ea typeface="+mn-ea"/>
              </a:rPr>
              <a:t>に取り組もう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34B7B41-0B93-4DEC-8918-83A3130FC3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r"/>
            <a:r>
              <a:rPr lang="en-US" altLang="ja-JP"/>
              <a:t>Gr</a:t>
            </a:r>
            <a:r>
              <a:rPr kumimoji="1" lang="en-US" altLang="ja-JP"/>
              <a:t>oup_</a:t>
            </a:r>
            <a:r>
              <a:rPr kumimoji="1" lang="ja-JP" altLang="en-US"/>
              <a:t>防人</a:t>
            </a:r>
            <a:endParaRPr kumimoji="1" lang="en-US" altLang="ja-JP"/>
          </a:p>
          <a:p>
            <a:pPr algn="r"/>
            <a:r>
              <a:rPr lang="en-US" altLang="ja-JP"/>
              <a:t>b</a:t>
            </a:r>
            <a:r>
              <a:rPr kumimoji="1" lang="en-US" altLang="ja-JP"/>
              <a:t>l16097</a:t>
            </a:r>
            <a:r>
              <a:rPr kumimoji="1" lang="ja-JP" altLang="en-US"/>
              <a:t>　松本　悠希</a:t>
            </a:r>
            <a:endParaRPr kumimoji="1" lang="en-US" altLang="ja-JP"/>
          </a:p>
          <a:p>
            <a:pPr algn="r"/>
            <a:r>
              <a:rPr lang="en-US" altLang="ja-JP"/>
              <a:t>B</a:t>
            </a:r>
            <a:r>
              <a:rPr kumimoji="1" lang="en-US" altLang="ja-JP"/>
              <a:t>l16106</a:t>
            </a:r>
            <a:r>
              <a:rPr kumimoji="1" lang="ja-JP" altLang="en-US"/>
              <a:t>　森田　　青</a:t>
            </a:r>
            <a:endParaRPr kumimoji="1" lang="en-US" altLang="ja-JP"/>
          </a:p>
          <a:p>
            <a:pPr algn="r"/>
            <a:r>
              <a:rPr lang="en-US" altLang="ja-JP"/>
              <a:t>b</a:t>
            </a:r>
            <a:r>
              <a:rPr kumimoji="1" lang="en-US" altLang="ja-JP"/>
              <a:t>l16047</a:t>
            </a:r>
            <a:r>
              <a:rPr kumimoji="1" lang="ja-JP" altLang="en-US"/>
              <a:t>　杉原　渉太</a:t>
            </a:r>
            <a:endParaRPr kumimoji="1" lang="en-US" altLang="ja-JP"/>
          </a:p>
          <a:p>
            <a:pPr algn="r"/>
            <a:r>
              <a:rPr lang="en-US" altLang="ja-JP"/>
              <a:t>bl</a:t>
            </a:r>
            <a:r>
              <a:rPr kumimoji="1" lang="en-US" altLang="ja-JP"/>
              <a:t>16111</a:t>
            </a:r>
            <a:r>
              <a:rPr kumimoji="1" lang="ja-JP" altLang="en-US"/>
              <a:t>　安本　朋嗣</a:t>
            </a:r>
            <a:endParaRPr kumimoji="1" lang="en-US" altLang="ja-JP"/>
          </a:p>
          <a:p>
            <a:pPr algn="r"/>
            <a:r>
              <a:rPr kumimoji="1" lang="en-US" altLang="ja-JP"/>
              <a:t>Bl16100</a:t>
            </a:r>
            <a:r>
              <a:rPr kumimoji="1" lang="ja-JP" altLang="en-US"/>
              <a:t>　宮田　健吾</a:t>
            </a:r>
          </a:p>
        </p:txBody>
      </p:sp>
    </p:spTree>
    <p:extLst>
      <p:ext uri="{BB962C8B-B14F-4D97-AF65-F5344CB8AC3E}">
        <p14:creationId xmlns:p14="http://schemas.microsoft.com/office/powerpoint/2010/main" val="3913458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D184EF-0600-4E53-92C0-74106F7A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>
                <a:ea typeface="游ゴシック Light"/>
              </a:rPr>
              <a:t>データベースの作成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8E605B-7F93-4F4F-85D1-134626598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游ゴシック"/>
              </a:rPr>
              <a:t>phpMyAdminを起動する。</a:t>
            </a:r>
          </a:p>
          <a:p>
            <a:endParaRPr lang="ja-JP" altLang="en-US">
              <a:ea typeface="游ゴシック"/>
            </a:endParaRPr>
          </a:p>
          <a:p>
            <a:endParaRPr lang="ja-JP" altLang="en-US">
              <a:ea typeface="游ゴシック"/>
            </a:endParaRPr>
          </a:p>
        </p:txBody>
      </p:sp>
      <p:pic>
        <p:nvPicPr>
          <p:cNvPr id="4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87A188F3-6E61-4AE8-A941-44CF740D8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49" y="2476131"/>
            <a:ext cx="4278923" cy="335731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3C46CC-260E-45F0-B0C9-D592C04C74CC}"/>
              </a:ext>
            </a:extLst>
          </p:cNvPr>
          <p:cNvSpPr txBox="1"/>
          <p:nvPr/>
        </p:nvSpPr>
        <p:spPr>
          <a:xfrm>
            <a:off x="6269277" y="2724812"/>
            <a:ext cx="369309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データベースを選択し、</a:t>
            </a:r>
          </a:p>
          <a:p>
            <a:r>
              <a:rPr lang="ja-JP" altLang="en-US">
                <a:ea typeface="游ゴシック"/>
              </a:rPr>
              <a:t>図のように入力する。</a:t>
            </a:r>
          </a:p>
          <a:p>
            <a:r>
              <a:rPr lang="ja-JP" altLang="en-US">
                <a:ea typeface="游ゴシック"/>
              </a:rPr>
              <a:t>その後、作成をクリックする。</a:t>
            </a:r>
          </a:p>
        </p:txBody>
      </p:sp>
    </p:spTree>
    <p:extLst>
      <p:ext uri="{BB962C8B-B14F-4D97-AF65-F5344CB8AC3E}">
        <p14:creationId xmlns:p14="http://schemas.microsoft.com/office/powerpoint/2010/main" val="1419601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9F7E5-8345-4E35-8C1F-140D6D80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>
                <a:ea typeface="游ゴシック Light"/>
              </a:rPr>
              <a:t>テーブルの作成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07A5E8-AC3D-4438-B92A-31485A8D4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00" y="1355897"/>
            <a:ext cx="5202478" cy="937997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ja-JP" altLang="en-US">
                <a:ea typeface="游ゴシック"/>
              </a:rPr>
              <a:t>名前にrecipes</a:t>
            </a:r>
          </a:p>
          <a:p>
            <a:pPr marL="0" indent="0">
              <a:buNone/>
            </a:pPr>
            <a:r>
              <a:rPr lang="ja-JP" altLang="en-US">
                <a:ea typeface="游ゴシック"/>
              </a:rPr>
              <a:t>カラム数に６と入力し、</a:t>
            </a:r>
          </a:p>
          <a:p>
            <a:pPr marL="0" indent="0">
              <a:buNone/>
            </a:pPr>
            <a:r>
              <a:rPr lang="ja-JP" altLang="en-US">
                <a:ea typeface="游ゴシック"/>
              </a:rPr>
              <a:t>実行をクリックする。。</a:t>
            </a:r>
          </a:p>
        </p:txBody>
      </p:sp>
      <p:pic>
        <p:nvPicPr>
          <p:cNvPr id="4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5F53D583-F177-43A7-BBA3-810667E14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48" y="1357252"/>
            <a:ext cx="3270738" cy="1893388"/>
          </a:xfrm>
          <a:prstGeom prst="rect">
            <a:avLst/>
          </a:prstGeom>
        </p:spPr>
      </p:pic>
      <p:pic>
        <p:nvPicPr>
          <p:cNvPr id="6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E43D6DE-2922-4A00-8341-C1140AE1E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19" y="3334474"/>
            <a:ext cx="6025661" cy="321055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5E1943-37C1-4C15-B297-C6A66026D87E}"/>
              </a:ext>
            </a:extLst>
          </p:cNvPr>
          <p:cNvSpPr txBox="1"/>
          <p:nvPr/>
        </p:nvSpPr>
        <p:spPr>
          <a:xfrm>
            <a:off x="7187852" y="402960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図のように入力し、</a:t>
            </a:r>
          </a:p>
          <a:p>
            <a:r>
              <a:rPr lang="ja-JP" altLang="en-US">
                <a:ea typeface="游ゴシック"/>
              </a:rPr>
              <a:t>保存するをクリックする。</a:t>
            </a:r>
          </a:p>
        </p:txBody>
      </p:sp>
    </p:spTree>
    <p:extLst>
      <p:ext uri="{BB962C8B-B14F-4D97-AF65-F5344CB8AC3E}">
        <p14:creationId xmlns:p14="http://schemas.microsoft.com/office/powerpoint/2010/main" val="2414755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DA859-DBC4-4B21-AB7E-A7F213062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>
                <a:ea typeface="游ゴシック Light"/>
              </a:rPr>
              <a:t>データ入力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24430F-895A-4D14-9177-D9CC8E05C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598"/>
            <a:ext cx="10515600" cy="562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游ゴシック"/>
              </a:rPr>
              <a:t>作成したrecipesを選択し、挿入をクリックする。</a:t>
            </a:r>
          </a:p>
          <a:p>
            <a:endParaRPr lang="ja-JP" altLang="en-US">
              <a:ea typeface="游ゴシック"/>
            </a:endParaRPr>
          </a:p>
        </p:txBody>
      </p:sp>
      <p:pic>
        <p:nvPicPr>
          <p:cNvPr id="4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5EEA5538-5D0D-4110-85A4-FDB972314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16" y="2168017"/>
            <a:ext cx="4157196" cy="193629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DE170CD-DDA5-4985-8376-CDD8564F0979}"/>
              </a:ext>
            </a:extLst>
          </p:cNvPr>
          <p:cNvSpPr txBox="1"/>
          <p:nvPr/>
        </p:nvSpPr>
        <p:spPr>
          <a:xfrm>
            <a:off x="6425852" y="2850072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図のように入力し、</a:t>
            </a:r>
          </a:p>
          <a:p>
            <a:r>
              <a:rPr lang="ja-JP" altLang="en-US">
                <a:ea typeface="游ゴシック"/>
              </a:rPr>
              <a:t>実行をクリックする。</a:t>
            </a:r>
          </a:p>
        </p:txBody>
      </p:sp>
      <p:pic>
        <p:nvPicPr>
          <p:cNvPr id="7" name="図 7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0047C75F-0DC6-47C6-BDBF-807329265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32" y="4153684"/>
            <a:ext cx="4162816" cy="2214496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7CB6AC-FB0F-4009-8F32-54B3F1D38881}"/>
              </a:ext>
            </a:extLst>
          </p:cNvPr>
          <p:cNvSpPr txBox="1"/>
          <p:nvPr/>
        </p:nvSpPr>
        <p:spPr>
          <a:xfrm>
            <a:off x="6384098" y="4938385"/>
            <a:ext cx="371396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自動的にSQL画面が表示される。</a:t>
            </a:r>
          </a:p>
        </p:txBody>
      </p:sp>
    </p:spTree>
    <p:extLst>
      <p:ext uri="{BB962C8B-B14F-4D97-AF65-F5344CB8AC3E}">
        <p14:creationId xmlns:p14="http://schemas.microsoft.com/office/powerpoint/2010/main" val="2287501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7BB91-8F2D-45F7-9BA7-3137EE36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>
                <a:ea typeface="游ゴシック Light"/>
              </a:rPr>
              <a:t>SQL文によるデータベースの操作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021CD9-3807-4170-8CBD-6E312AFCC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392" y="137677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>
                <a:ea typeface="游ゴシック"/>
              </a:rPr>
              <a:t>作成したdb1を選択し、</a:t>
            </a:r>
            <a:r>
              <a:rPr lang="en-US" altLang="ja-JP" err="1">
                <a:ea typeface="游ゴシック"/>
              </a:rPr>
              <a:t>S</a:t>
            </a:r>
            <a:r>
              <a:rPr lang="en-US" altLang="en-US" err="1">
                <a:ea typeface="游ゴシック"/>
              </a:rPr>
              <a:t>QLをクリックする</a:t>
            </a:r>
            <a:r>
              <a:rPr lang="en-US" altLang="en-US">
                <a:ea typeface="游ゴシック"/>
              </a:rPr>
              <a:t>。</a:t>
            </a:r>
            <a:endParaRPr lang="ja-JP"/>
          </a:p>
        </p:txBody>
      </p:sp>
      <p:pic>
        <p:nvPicPr>
          <p:cNvPr id="6" name="図 6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03434B13-C4FF-475D-A19C-70AAF34D4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45" y="1824092"/>
            <a:ext cx="3856893" cy="296090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45025B-0129-474F-B00D-672760E9E120}"/>
              </a:ext>
            </a:extLst>
          </p:cNvPr>
          <p:cNvSpPr txBox="1"/>
          <p:nvPr/>
        </p:nvSpPr>
        <p:spPr>
          <a:xfrm>
            <a:off x="7396619" y="3288483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図のように入力し、</a:t>
            </a:r>
          </a:p>
          <a:p>
            <a:r>
              <a:rPr lang="ja-JP" altLang="en-US">
                <a:ea typeface="游ゴシック"/>
              </a:rPr>
              <a:t>実行をクリックする。</a:t>
            </a:r>
          </a:p>
        </p:txBody>
      </p:sp>
      <p:pic>
        <p:nvPicPr>
          <p:cNvPr id="9" name="図 9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4091B96A-09EB-43F4-B42B-DF6B811A7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22" y="4822744"/>
            <a:ext cx="4371583" cy="181582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F974A28-A47C-4E73-826D-656B4CD04D42}"/>
              </a:ext>
            </a:extLst>
          </p:cNvPr>
          <p:cNvSpPr txBox="1"/>
          <p:nvPr/>
        </p:nvSpPr>
        <p:spPr>
          <a:xfrm>
            <a:off x="7292236" y="554381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レコードが挿入される。</a:t>
            </a:r>
          </a:p>
        </p:txBody>
      </p:sp>
    </p:spTree>
    <p:extLst>
      <p:ext uri="{BB962C8B-B14F-4D97-AF65-F5344CB8AC3E}">
        <p14:creationId xmlns:p14="http://schemas.microsoft.com/office/powerpoint/2010/main" val="3840855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88F59A-F403-4B11-A21F-3A71F61B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データベースの確認のテスト</a:t>
            </a:r>
            <a:endParaRPr kumimoji="1" lang="ja-JP" altLang="en-US"/>
          </a:p>
        </p:txBody>
      </p:sp>
      <p:pic>
        <p:nvPicPr>
          <p:cNvPr id="17" name="コンテンツ プレースホルダー 16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575A97C3-6C1D-4D3E-96F7-B0495B17F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29839"/>
            <a:ext cx="6715327" cy="3616437"/>
          </a:xfr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9207FB0-70E2-4B31-BCB6-C80031B8B406}"/>
              </a:ext>
            </a:extLst>
          </p:cNvPr>
          <p:cNvSpPr txBox="1"/>
          <p:nvPr/>
        </p:nvSpPr>
        <p:spPr>
          <a:xfrm>
            <a:off x="2509950" y="1858942"/>
            <a:ext cx="504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err="1"/>
              <a:t>l</a:t>
            </a:r>
            <a:r>
              <a:rPr kumimoji="1" lang="en-US" altLang="ja-JP" sz="2400" err="1"/>
              <a:t>ist.php</a:t>
            </a:r>
            <a:endParaRPr kumimoji="1" lang="ja-JP" altLang="en-US" sz="24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BA726E4-2BFB-439F-A9CD-9D373DDF5D8A}"/>
              </a:ext>
            </a:extLst>
          </p:cNvPr>
          <p:cNvSpPr txBox="1"/>
          <p:nvPr/>
        </p:nvSpPr>
        <p:spPr>
          <a:xfrm>
            <a:off x="8006080" y="2529839"/>
            <a:ext cx="3637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※</a:t>
            </a:r>
            <a:r>
              <a:rPr lang="ja-JP" altLang="en-US"/>
              <a:t>補足</a:t>
            </a:r>
            <a:endParaRPr lang="en-US" altLang="ja-JP"/>
          </a:p>
          <a:p>
            <a:r>
              <a:rPr lang="ja-JP" altLang="en-US"/>
              <a:t>ソースコードの</a:t>
            </a:r>
            <a:r>
              <a:rPr lang="en-US" altLang="ja-JP"/>
              <a:t>2</a:t>
            </a:r>
            <a:r>
              <a:rPr lang="ja-JP" altLang="en-US"/>
              <a:t>行目と３行目はあらかじめアカウントを作成しておくこと。</a:t>
            </a:r>
            <a:endParaRPr lang="en-US" altLang="ja-JP"/>
          </a:p>
          <a:p>
            <a:r>
              <a:rPr lang="ja-JP" altLang="en-US"/>
              <a:t>ここでは例として</a:t>
            </a:r>
            <a:endParaRPr lang="en-US" altLang="ja-JP"/>
          </a:p>
          <a:p>
            <a:endParaRPr lang="en-US" altLang="ja-JP"/>
          </a:p>
          <a:p>
            <a:r>
              <a:rPr lang="ja-JP" altLang="en-US"/>
              <a:t>ユーザー名</a:t>
            </a:r>
            <a:r>
              <a:rPr lang="en-US" altLang="ja-JP"/>
              <a:t>:</a:t>
            </a:r>
            <a:r>
              <a:rPr lang="en-US" altLang="ja-JP" err="1">
                <a:solidFill>
                  <a:srgbClr val="FF0000"/>
                </a:solidFill>
              </a:rPr>
              <a:t>suzuki</a:t>
            </a:r>
            <a:endParaRPr lang="en-US" altLang="ja-JP">
              <a:solidFill>
                <a:srgbClr val="FF0000"/>
              </a:solidFill>
            </a:endParaRPr>
          </a:p>
          <a:p>
            <a:r>
              <a:rPr lang="ja-JP" altLang="en-US"/>
              <a:t>パスワード</a:t>
            </a:r>
            <a:r>
              <a:rPr lang="en-US" altLang="ja-JP"/>
              <a:t>:</a:t>
            </a:r>
            <a:r>
              <a:rPr lang="en-US" altLang="ja-JP">
                <a:solidFill>
                  <a:srgbClr val="FF0000"/>
                </a:solidFill>
              </a:rPr>
              <a:t>Re-type</a:t>
            </a:r>
          </a:p>
          <a:p>
            <a:endParaRPr lang="en-US" altLang="ja-JP"/>
          </a:p>
          <a:p>
            <a:r>
              <a:rPr kumimoji="1" lang="ja-JP" altLang="en-US"/>
              <a:t>として登録したと仮定します。</a:t>
            </a:r>
          </a:p>
        </p:txBody>
      </p:sp>
    </p:spTree>
    <p:extLst>
      <p:ext uri="{BB962C8B-B14F-4D97-AF65-F5344CB8AC3E}">
        <p14:creationId xmlns:p14="http://schemas.microsoft.com/office/powerpoint/2010/main" val="880684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289B15-EA20-420F-BA02-9EA38F64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データベースの確認のテスト</a:t>
            </a:r>
            <a:r>
              <a:rPr lang="en-US" altLang="ja-JP"/>
              <a:t>(</a:t>
            </a:r>
            <a:r>
              <a:rPr lang="ja-JP" altLang="en-US"/>
              <a:t>実行結果</a:t>
            </a:r>
            <a:r>
              <a:rPr lang="en-US" altLang="ja-JP"/>
              <a:t>)</a:t>
            </a:r>
            <a:endParaRPr kumimoji="1" lang="ja-JP" altLang="en-US"/>
          </a:p>
        </p:txBody>
      </p:sp>
      <p:pic>
        <p:nvPicPr>
          <p:cNvPr id="9" name="コンテンツ プレースホルダー 8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09C94F9E-7181-45E5-86A0-4E35E08B0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60" y="2422208"/>
            <a:ext cx="5751012" cy="3277552"/>
          </a:xfr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7A9A5FC-F881-44A7-AD1C-F4BC090C20DE}"/>
              </a:ext>
            </a:extLst>
          </p:cNvPr>
          <p:cNvSpPr txBox="1"/>
          <p:nvPr/>
        </p:nvSpPr>
        <p:spPr>
          <a:xfrm>
            <a:off x="1153160" y="1845430"/>
            <a:ext cx="921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URL:http://localhost/yasashiiphp/list.php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16F6826-5ABD-466F-BDC0-A82BA68E7F2C}"/>
              </a:ext>
            </a:extLst>
          </p:cNvPr>
          <p:cNvSpPr txBox="1"/>
          <p:nvPr/>
        </p:nvSpPr>
        <p:spPr>
          <a:xfrm>
            <a:off x="7569200" y="2960688"/>
            <a:ext cx="387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実行した結果、正常にデータベースをアクセスできていることがわかる。</a:t>
            </a:r>
            <a:endParaRPr lang="en-US" altLang="ja-JP"/>
          </a:p>
          <a:p>
            <a:r>
              <a:rPr lang="ja-JP" altLang="en-US"/>
              <a:t>レコードを量が増えるほど、多く表示されるようになる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6237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289B15-EA20-420F-BA02-9EA38F64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データベースの確認のテスト</a:t>
            </a:r>
            <a:r>
              <a:rPr lang="en-US" altLang="ja-JP"/>
              <a:t>(</a:t>
            </a:r>
            <a:r>
              <a:rPr lang="ja-JP" altLang="en-US"/>
              <a:t>実行結果</a:t>
            </a:r>
            <a:r>
              <a:rPr lang="en-US" altLang="ja-JP"/>
              <a:t>)</a:t>
            </a:r>
            <a:endParaRPr kumimoji="1" lang="ja-JP" altLang="en-US"/>
          </a:p>
        </p:txBody>
      </p:sp>
      <p:pic>
        <p:nvPicPr>
          <p:cNvPr id="6" name="コンテンツ プレースホルダー 5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786EA334-82D2-458F-88A7-F42331AB1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" y="1690688"/>
            <a:ext cx="4978400" cy="5100452"/>
          </a:xfr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CC4AE3C-4AD0-46D0-B273-0E430DBD0759}"/>
              </a:ext>
            </a:extLst>
          </p:cNvPr>
          <p:cNvSpPr/>
          <p:nvPr/>
        </p:nvSpPr>
        <p:spPr>
          <a:xfrm>
            <a:off x="6219718" y="3709413"/>
            <a:ext cx="1320800" cy="741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1F2F7FDF-2114-4569-A6CD-635505747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276" y="3256613"/>
            <a:ext cx="4172164" cy="19686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F2F027D-F374-453A-9864-42F39280C59D}"/>
              </a:ext>
            </a:extLst>
          </p:cNvPr>
          <p:cNvSpPr txBox="1"/>
          <p:nvPr/>
        </p:nvSpPr>
        <p:spPr>
          <a:xfrm>
            <a:off x="6467738" y="1690688"/>
            <a:ext cx="5226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このままでは、煩雑に表示されてとても見づらいが、関数</a:t>
            </a:r>
            <a:r>
              <a:rPr lang="en-US" altLang="ja-JP" sz="2400" err="1"/>
              <a:t>htmlspecialchars</a:t>
            </a:r>
            <a:r>
              <a:rPr lang="en-US" altLang="ja-JP" sz="2400"/>
              <a:t>()</a:t>
            </a:r>
            <a:r>
              <a:rPr lang="ja-JP" altLang="en-US" sz="2400"/>
              <a:t>を用いれば解決できる。</a:t>
            </a:r>
          </a:p>
        </p:txBody>
      </p:sp>
    </p:spTree>
    <p:extLst>
      <p:ext uri="{BB962C8B-B14F-4D97-AF65-F5344CB8AC3E}">
        <p14:creationId xmlns:p14="http://schemas.microsoft.com/office/powerpoint/2010/main" val="984110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FF84DE-F8CF-4AFE-8628-CE0F4739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データベースのレコード追加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4639DA-691C-4D46-87D0-6564F235A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ja-JP" altLang="en-US">
              <a:ea typeface="游ゴシック"/>
            </a:endParaRPr>
          </a:p>
          <a:p>
            <a:pPr marL="0" indent="0">
              <a:buNone/>
            </a:pPr>
            <a:endParaRPr lang="ja-JP">
              <a:ea typeface="游ゴシック"/>
            </a:endParaRPr>
          </a:p>
        </p:txBody>
      </p:sp>
      <p:pic>
        <p:nvPicPr>
          <p:cNvPr id="4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4F9F571-BFB7-458E-B4AB-1383FA6F3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90" y="1688430"/>
            <a:ext cx="8297381" cy="455355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2F9BF5-B553-4CD0-8BF9-9F6C145445AE}"/>
              </a:ext>
            </a:extLst>
          </p:cNvPr>
          <p:cNvSpPr txBox="1"/>
          <p:nvPr/>
        </p:nvSpPr>
        <p:spPr>
          <a:xfrm>
            <a:off x="9148055" y="3199998"/>
            <a:ext cx="400165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①データベースに接続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93EFB2D-1CD7-4269-9398-CE991C8DA0BA}"/>
              </a:ext>
            </a:extLst>
          </p:cNvPr>
          <p:cNvCxnSpPr/>
          <p:nvPr/>
        </p:nvCxnSpPr>
        <p:spPr>
          <a:xfrm flipH="1" flipV="1">
            <a:off x="8054109" y="3380482"/>
            <a:ext cx="1094509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B210659-0305-4CFA-B2B5-B9827E596030}"/>
              </a:ext>
            </a:extLst>
          </p:cNvPr>
          <p:cNvSpPr/>
          <p:nvPr/>
        </p:nvSpPr>
        <p:spPr>
          <a:xfrm>
            <a:off x="1685456" y="3149664"/>
            <a:ext cx="6368013" cy="5349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B6292A7-8B3D-4685-8C7C-FD1EB5EEBE38}"/>
              </a:ext>
            </a:extLst>
          </p:cNvPr>
          <p:cNvSpPr/>
          <p:nvPr/>
        </p:nvSpPr>
        <p:spPr>
          <a:xfrm>
            <a:off x="1689655" y="3684103"/>
            <a:ext cx="7335075" cy="47045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65F8AB4-99DD-426B-A2BE-1C7B6EA5D3E0}"/>
              </a:ext>
            </a:extLst>
          </p:cNvPr>
          <p:cNvCxnSpPr>
            <a:cxnSpLocks/>
          </p:cNvCxnSpPr>
          <p:nvPr/>
        </p:nvCxnSpPr>
        <p:spPr>
          <a:xfrm flipH="1">
            <a:off x="9021516" y="3919804"/>
            <a:ext cx="127101" cy="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86F4809-E1DC-4B26-A414-ED54D311569D}"/>
              </a:ext>
            </a:extLst>
          </p:cNvPr>
          <p:cNvSpPr txBox="1"/>
          <p:nvPr/>
        </p:nvSpPr>
        <p:spPr>
          <a:xfrm>
            <a:off x="9137373" y="3760303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②データベースにSQLを</a:t>
            </a:r>
          </a:p>
          <a:p>
            <a:r>
              <a:rPr lang="ja-JP" altLang="en-US">
                <a:ea typeface="游ゴシック"/>
              </a:rPr>
              <a:t>　セット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45A667B-A3C2-48B4-B848-F831A96D8CBC}"/>
              </a:ext>
            </a:extLst>
          </p:cNvPr>
          <p:cNvSpPr/>
          <p:nvPr/>
        </p:nvSpPr>
        <p:spPr>
          <a:xfrm>
            <a:off x="1689655" y="4154554"/>
            <a:ext cx="4022031" cy="8282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D0D3C02-26D1-4A4C-A7F5-F42D56368F8F}"/>
              </a:ext>
            </a:extLst>
          </p:cNvPr>
          <p:cNvCxnSpPr>
            <a:cxnSpLocks/>
          </p:cNvCxnSpPr>
          <p:nvPr/>
        </p:nvCxnSpPr>
        <p:spPr>
          <a:xfrm flipH="1" flipV="1">
            <a:off x="5715099" y="4593055"/>
            <a:ext cx="3400387" cy="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7CCA52-26D5-4B9B-B678-4E880667FD33}"/>
              </a:ext>
            </a:extLst>
          </p:cNvPr>
          <p:cNvSpPr txBox="1"/>
          <p:nvPr/>
        </p:nvSpPr>
        <p:spPr>
          <a:xfrm>
            <a:off x="9197008" y="5059017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④指定したSQLを実行してデータベースとの接続を終了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DAC29DB-F51B-4219-BDD8-041EC147B3F5}"/>
              </a:ext>
            </a:extLst>
          </p:cNvPr>
          <p:cNvSpPr txBox="1"/>
          <p:nvPr/>
        </p:nvSpPr>
        <p:spPr>
          <a:xfrm>
            <a:off x="9137373" y="4409660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游ゴシック"/>
              </a:rPr>
              <a:t>③プレースホルダの値を</a:t>
            </a:r>
          </a:p>
          <a:p>
            <a:r>
              <a:rPr lang="ja-JP" altLang="en-US">
                <a:ea typeface="游ゴシック"/>
              </a:rPr>
              <a:t>　指定する</a:t>
            </a:r>
            <a:endParaRPr lang="ja-JP">
              <a:ea typeface="游ゴシック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89FA78F-735B-44CA-8FAC-AA31FB85CAC1}"/>
              </a:ext>
            </a:extLst>
          </p:cNvPr>
          <p:cNvSpPr/>
          <p:nvPr/>
        </p:nvSpPr>
        <p:spPr>
          <a:xfrm>
            <a:off x="1683028" y="4982813"/>
            <a:ext cx="1543875" cy="2915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F5CB5FE6-D4E7-4D91-8923-C6295780037D}"/>
              </a:ext>
            </a:extLst>
          </p:cNvPr>
          <p:cNvCxnSpPr>
            <a:cxnSpLocks/>
          </p:cNvCxnSpPr>
          <p:nvPr/>
        </p:nvCxnSpPr>
        <p:spPr>
          <a:xfrm flipH="1" flipV="1">
            <a:off x="3250194" y="5123141"/>
            <a:ext cx="5871917" cy="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BBAF344-62C8-40BB-A002-1DFD5A166030}"/>
              </a:ext>
            </a:extLst>
          </p:cNvPr>
          <p:cNvCxnSpPr>
            <a:cxnSpLocks/>
          </p:cNvCxnSpPr>
          <p:nvPr/>
        </p:nvCxnSpPr>
        <p:spPr>
          <a:xfrm flipH="1" flipV="1">
            <a:off x="8478176" y="5799003"/>
            <a:ext cx="650562" cy="320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3698A636-FE7C-4248-BE7A-82FF4D9529CB}"/>
              </a:ext>
            </a:extLst>
          </p:cNvPr>
          <p:cNvSpPr/>
          <p:nvPr/>
        </p:nvSpPr>
        <p:spPr>
          <a:xfrm>
            <a:off x="1345097" y="5274359"/>
            <a:ext cx="7103161" cy="8680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DDA7DFD-2E39-4D75-9DBC-D9E684927BF0}"/>
              </a:ext>
            </a:extLst>
          </p:cNvPr>
          <p:cNvSpPr txBox="1"/>
          <p:nvPr/>
        </p:nvSpPr>
        <p:spPr>
          <a:xfrm>
            <a:off x="9150625" y="5940287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游ゴシック"/>
              </a:rPr>
              <a:t>⑤メッセージ&amp;</a:t>
            </a:r>
            <a:endParaRPr lang="ja-JP"/>
          </a:p>
          <a:p>
            <a:r>
              <a:rPr lang="ja-JP" altLang="en-US">
                <a:ea typeface="游ゴシック"/>
              </a:rPr>
              <a:t>　エラー表示</a:t>
            </a:r>
            <a:endParaRPr lang="ja-JP"/>
          </a:p>
          <a:p>
            <a:endParaRPr lang="ja-JP" altLang="en-US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36710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FF84DE-F8CF-4AFE-8628-CE0F4739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データベースのレコード追加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2F9BF5-B553-4CD0-8BF9-9F6C145445AE}"/>
              </a:ext>
            </a:extLst>
          </p:cNvPr>
          <p:cNvSpPr txBox="1"/>
          <p:nvPr/>
        </p:nvSpPr>
        <p:spPr>
          <a:xfrm>
            <a:off x="4714600" y="2287907"/>
            <a:ext cx="493683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⑥入力フォームに新たなるレシピを記入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93EFB2D-1CD7-4269-9398-CE991C8DA0BA}"/>
              </a:ext>
            </a:extLst>
          </p:cNvPr>
          <p:cNvCxnSpPr/>
          <p:nvPr/>
        </p:nvCxnSpPr>
        <p:spPr>
          <a:xfrm flipH="1" flipV="1">
            <a:off x="3632200" y="2399118"/>
            <a:ext cx="1094509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BBAF344-62C8-40BB-A002-1DFD5A166030}"/>
              </a:ext>
            </a:extLst>
          </p:cNvPr>
          <p:cNvCxnSpPr>
            <a:cxnSpLocks/>
          </p:cNvCxnSpPr>
          <p:nvPr/>
        </p:nvCxnSpPr>
        <p:spPr>
          <a:xfrm flipH="1">
            <a:off x="3086448" y="4918936"/>
            <a:ext cx="1331743" cy="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DDA7DFD-2E39-4D75-9DBC-D9E684927BF0}"/>
              </a:ext>
            </a:extLst>
          </p:cNvPr>
          <p:cNvSpPr txBox="1"/>
          <p:nvPr/>
        </p:nvSpPr>
        <p:spPr>
          <a:xfrm>
            <a:off x="4428534" y="4797287"/>
            <a:ext cx="4821381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游ゴシック"/>
              </a:rPr>
              <a:t>⑦「レシピの登録が完了しました」</a:t>
            </a:r>
          </a:p>
          <a:p>
            <a:r>
              <a:rPr lang="ja-JP" altLang="en-US">
                <a:ea typeface="游ゴシック"/>
              </a:rPr>
              <a:t>　　と表示されたら成功</a:t>
            </a:r>
          </a:p>
          <a:p>
            <a:endParaRPr lang="ja-JP" altLang="en-US">
              <a:ea typeface="游ゴシック"/>
            </a:endParaRPr>
          </a:p>
        </p:txBody>
      </p:sp>
      <p:pic>
        <p:nvPicPr>
          <p:cNvPr id="15" name="図 22" descr="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9D4A48AD-76E3-45BE-9E01-F8D70176C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11" y="3909001"/>
            <a:ext cx="2261178" cy="1556905"/>
          </a:xfrm>
          <a:prstGeom prst="rect">
            <a:avLst/>
          </a:prstGeom>
        </p:spPr>
      </p:pic>
      <p:pic>
        <p:nvPicPr>
          <p:cNvPr id="24" name="図 2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43AD5EEC-D965-43C8-BB5F-B370B82FB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82" y="1368682"/>
            <a:ext cx="2454564" cy="255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71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3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BA667355-CAB8-4D6D-BC96-EF3453FC6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83" y="1418489"/>
            <a:ext cx="8920017" cy="442511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EFF84DE-F8CF-4AFE-8628-CE0F4739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データベースのレコード追加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2F9BF5-B553-4CD0-8BF9-9F6C145445AE}"/>
              </a:ext>
            </a:extLst>
          </p:cNvPr>
          <p:cNvSpPr txBox="1"/>
          <p:nvPr/>
        </p:nvSpPr>
        <p:spPr>
          <a:xfrm>
            <a:off x="6642691" y="5970907"/>
            <a:ext cx="4936835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游ゴシック"/>
              </a:rPr>
              <a:t>⑧入力したデータがデータベースに</a:t>
            </a:r>
          </a:p>
          <a:p>
            <a:r>
              <a:rPr lang="ja-JP" altLang="en-US">
                <a:ea typeface="游ゴシック"/>
              </a:rPr>
              <a:t>　入っているかを確認します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93EFB2D-1CD7-4269-9398-CE991C8DA0BA}"/>
              </a:ext>
            </a:extLst>
          </p:cNvPr>
          <p:cNvCxnSpPr/>
          <p:nvPr/>
        </p:nvCxnSpPr>
        <p:spPr>
          <a:xfrm flipH="1" flipV="1">
            <a:off x="5606473" y="5447119"/>
            <a:ext cx="1071418" cy="72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6CD3B2A-C101-41F4-BBBB-C5EBC232FE7A}"/>
              </a:ext>
            </a:extLst>
          </p:cNvPr>
          <p:cNvSpPr/>
          <p:nvPr/>
        </p:nvSpPr>
        <p:spPr>
          <a:xfrm>
            <a:off x="2793820" y="4869936"/>
            <a:ext cx="6749013" cy="5349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9571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B73E96-1832-458D-92DA-C0440C26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b="1">
                <a:latin typeface="+mn-ea"/>
                <a:ea typeface="+mn-ea"/>
              </a:rPr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B0D326-0BF7-4CF7-A27E-296584B35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ja-JP" altLang="en-US"/>
              <a:t>入力フォーム</a:t>
            </a:r>
            <a:endParaRPr kumimoji="1" lang="en-US" altLang="ja-JP"/>
          </a:p>
          <a:p>
            <a:pPr lvl="1"/>
            <a:r>
              <a:rPr lang="ja-JP" altLang="en-US"/>
              <a:t>データベースの作成と接続</a:t>
            </a:r>
          </a:p>
          <a:p>
            <a:pPr lvl="1"/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53544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8A55E3-4C0E-4C57-A6ED-85139B50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データベースのレコード削除</a:t>
            </a:r>
          </a:p>
        </p:txBody>
      </p:sp>
      <p:pic>
        <p:nvPicPr>
          <p:cNvPr id="6" name="図 6" descr="スクリーンショット, テキス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073E05D3-CEE5-4725-8E34-79EB9ADD9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1685371"/>
            <a:ext cx="8374856" cy="3582509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E9B775B-0A35-4937-81F2-2B56368DDB2E}"/>
              </a:ext>
            </a:extLst>
          </p:cNvPr>
          <p:cNvSpPr/>
          <p:nvPr/>
        </p:nvSpPr>
        <p:spPr>
          <a:xfrm>
            <a:off x="1500728" y="2399210"/>
            <a:ext cx="6587376" cy="5349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C1F211D-98BD-4D40-AA67-39E9AA55EDDF}"/>
              </a:ext>
            </a:extLst>
          </p:cNvPr>
          <p:cNvCxnSpPr/>
          <p:nvPr/>
        </p:nvCxnSpPr>
        <p:spPr>
          <a:xfrm flipH="1" flipV="1">
            <a:off x="8088744" y="2664663"/>
            <a:ext cx="1094509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C7E0D0B-6FE1-4DA5-804C-75983B282183}"/>
              </a:ext>
            </a:extLst>
          </p:cNvPr>
          <p:cNvSpPr txBox="1"/>
          <p:nvPr/>
        </p:nvSpPr>
        <p:spPr>
          <a:xfrm>
            <a:off x="9169400" y="2553854"/>
            <a:ext cx="300874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游ゴシック"/>
              </a:rPr>
              <a:t>①GET変数でIDを受け取る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DFA707A-3B3B-4005-B5C7-895358CB0C50}"/>
              </a:ext>
            </a:extLst>
          </p:cNvPr>
          <p:cNvSpPr/>
          <p:nvPr/>
        </p:nvSpPr>
        <p:spPr>
          <a:xfrm>
            <a:off x="1812456" y="2930301"/>
            <a:ext cx="6668194" cy="5118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03AF2DF-CAE3-46F3-93C5-1991208DDE24}"/>
              </a:ext>
            </a:extLst>
          </p:cNvPr>
          <p:cNvCxnSpPr>
            <a:cxnSpLocks/>
          </p:cNvCxnSpPr>
          <p:nvPr/>
        </p:nvCxnSpPr>
        <p:spPr>
          <a:xfrm flipH="1">
            <a:off x="8492834" y="3147263"/>
            <a:ext cx="713511" cy="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0615F22-6367-4CA1-9AC5-6FB1B031963C}"/>
              </a:ext>
            </a:extLst>
          </p:cNvPr>
          <p:cNvSpPr txBox="1"/>
          <p:nvPr/>
        </p:nvSpPr>
        <p:spPr>
          <a:xfrm>
            <a:off x="9169400" y="3004126"/>
            <a:ext cx="300874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游ゴシック"/>
              </a:rPr>
              <a:t>②データベースに接続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AE634B7-8B2A-4CFF-9F7F-55220B09A0E3}"/>
              </a:ext>
            </a:extLst>
          </p:cNvPr>
          <p:cNvSpPr/>
          <p:nvPr/>
        </p:nvSpPr>
        <p:spPr>
          <a:xfrm>
            <a:off x="1812456" y="3426756"/>
            <a:ext cx="6668194" cy="4195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0EE731C-CFD4-44D6-BFC9-F32966F436F0}"/>
              </a:ext>
            </a:extLst>
          </p:cNvPr>
          <p:cNvCxnSpPr>
            <a:cxnSpLocks/>
          </p:cNvCxnSpPr>
          <p:nvPr/>
        </p:nvCxnSpPr>
        <p:spPr>
          <a:xfrm flipH="1">
            <a:off x="8492834" y="3632172"/>
            <a:ext cx="713511" cy="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184C94A-BEA0-4739-AEDA-1A41671CA79D}"/>
              </a:ext>
            </a:extLst>
          </p:cNvPr>
          <p:cNvSpPr txBox="1"/>
          <p:nvPr/>
        </p:nvSpPr>
        <p:spPr>
          <a:xfrm>
            <a:off x="9169399" y="3442853"/>
            <a:ext cx="300874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游ゴシック"/>
              </a:rPr>
              <a:t>③DELETEのSQLを入力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4D8D200B-52F5-48AB-9FD7-507B7209102B}"/>
              </a:ext>
            </a:extLst>
          </p:cNvPr>
          <p:cNvSpPr/>
          <p:nvPr/>
        </p:nvSpPr>
        <p:spPr>
          <a:xfrm>
            <a:off x="1812456" y="3819302"/>
            <a:ext cx="6679739" cy="5465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390A212-6AAF-47AE-9B55-B5D47EE76ED0}"/>
              </a:ext>
            </a:extLst>
          </p:cNvPr>
          <p:cNvCxnSpPr>
            <a:cxnSpLocks/>
          </p:cNvCxnSpPr>
          <p:nvPr/>
        </p:nvCxnSpPr>
        <p:spPr>
          <a:xfrm flipH="1">
            <a:off x="8515925" y="4093990"/>
            <a:ext cx="713511" cy="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7996C87-BFD4-4A09-8A47-5DE12A713949}"/>
              </a:ext>
            </a:extLst>
          </p:cNvPr>
          <p:cNvSpPr txBox="1"/>
          <p:nvPr/>
        </p:nvSpPr>
        <p:spPr>
          <a:xfrm>
            <a:off x="9169399" y="3904671"/>
            <a:ext cx="3008745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游ゴシック"/>
              </a:rPr>
              <a:t>④プレースホルダの値を</a:t>
            </a:r>
          </a:p>
          <a:p>
            <a:r>
              <a:rPr lang="ja-JP" altLang="en-US">
                <a:ea typeface="游ゴシック"/>
              </a:rPr>
              <a:t>　指定して、データベース</a:t>
            </a:r>
          </a:p>
          <a:p>
            <a:r>
              <a:rPr lang="ja-JP" altLang="en-US">
                <a:ea typeface="游ゴシック"/>
              </a:rPr>
              <a:t>　の操作を実行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5294CE83-23FE-4CA5-8BDC-8D5D07C537F5}"/>
              </a:ext>
            </a:extLst>
          </p:cNvPr>
          <p:cNvSpPr/>
          <p:nvPr/>
        </p:nvSpPr>
        <p:spPr>
          <a:xfrm>
            <a:off x="1454546" y="4361938"/>
            <a:ext cx="7730375" cy="9159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F8E7640-285A-4C0F-AD17-87C3662B728E}"/>
              </a:ext>
            </a:extLst>
          </p:cNvPr>
          <p:cNvCxnSpPr>
            <a:cxnSpLocks/>
          </p:cNvCxnSpPr>
          <p:nvPr/>
        </p:nvCxnSpPr>
        <p:spPr>
          <a:xfrm flipH="1" flipV="1">
            <a:off x="5202379" y="5297027"/>
            <a:ext cx="840512" cy="401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480F9B4-6B8C-4D15-8204-A6ABD32EDFAA}"/>
              </a:ext>
            </a:extLst>
          </p:cNvPr>
          <p:cNvSpPr txBox="1"/>
          <p:nvPr/>
        </p:nvSpPr>
        <p:spPr>
          <a:xfrm>
            <a:off x="5994398" y="5544125"/>
            <a:ext cx="539865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游ゴシック"/>
              </a:rPr>
              <a:t>⑤成功メッセージorエラーメッセージを表示</a:t>
            </a:r>
          </a:p>
        </p:txBody>
      </p:sp>
    </p:spTree>
    <p:extLst>
      <p:ext uri="{BB962C8B-B14F-4D97-AF65-F5344CB8AC3E}">
        <p14:creationId xmlns:p14="http://schemas.microsoft.com/office/powerpoint/2010/main" val="1876374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8A55E3-4C0E-4C57-A6ED-85139B50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データベースのレコード削除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C1F211D-98BD-4D40-AA67-39E9AA55EDDF}"/>
              </a:ext>
            </a:extLst>
          </p:cNvPr>
          <p:cNvCxnSpPr/>
          <p:nvPr/>
        </p:nvCxnSpPr>
        <p:spPr>
          <a:xfrm flipH="1" flipV="1">
            <a:off x="3586017" y="2202845"/>
            <a:ext cx="1094509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C7E0D0B-6FE1-4DA5-804C-75983B282183}"/>
              </a:ext>
            </a:extLst>
          </p:cNvPr>
          <p:cNvSpPr txBox="1"/>
          <p:nvPr/>
        </p:nvSpPr>
        <p:spPr>
          <a:xfrm>
            <a:off x="4666673" y="2022763"/>
            <a:ext cx="5906653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>
                <a:ea typeface="游ゴシック"/>
              </a:rPr>
              <a:t>⑥http://localhost/delete.php?id=</a:t>
            </a:r>
            <a:r>
              <a:rPr lang="ja-JP" altLang="en-US">
                <a:ea typeface="游ゴシック"/>
              </a:rPr>
              <a:t>○○　と入力すると</a:t>
            </a:r>
            <a:endParaRPr lang="ja-JP" altLang="en-US" err="1">
              <a:ea typeface="游ゴシック"/>
            </a:endParaRPr>
          </a:p>
          <a:p>
            <a:r>
              <a:rPr lang="en-US" altLang="en-US">
                <a:ea typeface="游ゴシック"/>
              </a:rPr>
              <a:t>　ID：○○</a:t>
            </a:r>
            <a:r>
              <a:rPr lang="en-US" altLang="en-US" err="1">
                <a:ea typeface="游ゴシック"/>
              </a:rPr>
              <a:t>のデータがデータベース上から削除されます</a:t>
            </a:r>
            <a:endParaRPr lang="ja-JP" err="1">
              <a:ea typeface="游ゴシック"/>
            </a:endParaRPr>
          </a:p>
        </p:txBody>
      </p:sp>
      <p:pic>
        <p:nvPicPr>
          <p:cNvPr id="3" name="図 3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C535D0D4-3C6B-4559-9F38-EC00FB069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82" y="1490715"/>
            <a:ext cx="2743200" cy="1428934"/>
          </a:xfrm>
          <a:prstGeom prst="rect">
            <a:avLst/>
          </a:prstGeom>
        </p:spPr>
      </p:pic>
      <p:pic>
        <p:nvPicPr>
          <p:cNvPr id="4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6BDAB810-9F46-42BF-8D3B-EE277D9CE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82" y="3193048"/>
            <a:ext cx="7546109" cy="2988812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64873FD-360E-4F13-BA9B-9298965AA9A6}"/>
              </a:ext>
            </a:extLst>
          </p:cNvPr>
          <p:cNvCxnSpPr>
            <a:cxnSpLocks/>
          </p:cNvCxnSpPr>
          <p:nvPr/>
        </p:nvCxnSpPr>
        <p:spPr>
          <a:xfrm flipH="1" flipV="1">
            <a:off x="4163290" y="5285481"/>
            <a:ext cx="2122055" cy="944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E09540F-C6EF-4907-ADEE-369AE63B998E}"/>
              </a:ext>
            </a:extLst>
          </p:cNvPr>
          <p:cNvSpPr txBox="1"/>
          <p:nvPr/>
        </p:nvSpPr>
        <p:spPr>
          <a:xfrm>
            <a:off x="6283036" y="6063672"/>
            <a:ext cx="590665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游ゴシック"/>
              </a:rPr>
              <a:t>⑦データベースを開き削除されていることを確認</a:t>
            </a:r>
            <a:endParaRPr lang="ja-JP" altLang="en-US" err="1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51551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97536E-F3D3-4396-B2FF-4B221EC58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</a:rPr>
              <a:t>作成物</a:t>
            </a:r>
            <a:endParaRPr kumimoji="1" lang="ja-JP" altLang="en-US"/>
          </a:p>
        </p:txBody>
      </p:sp>
      <p:pic>
        <p:nvPicPr>
          <p:cNvPr id="4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528F2574-3C0A-4749-AD5A-C0B30D2CB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493" y="1296194"/>
            <a:ext cx="3576638" cy="282654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C19D609-CB10-4D4C-87B7-39E555711CB9}"/>
              </a:ext>
            </a:extLst>
          </p:cNvPr>
          <p:cNvSpPr txBox="1"/>
          <p:nvPr/>
        </p:nvSpPr>
        <p:spPr>
          <a:xfrm>
            <a:off x="5578762" y="-182420"/>
            <a:ext cx="5756563" cy="67403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ja-JP" altLang="en-US">
              <a:ea typeface="游ゴシック"/>
            </a:endParaRPr>
          </a:p>
          <a:p>
            <a:endParaRPr lang="ja-JP" altLang="en-US">
              <a:ea typeface="游ゴシック"/>
            </a:endParaRPr>
          </a:p>
          <a:p>
            <a:endParaRPr lang="ja-JP" altLang="en-US">
              <a:ea typeface="游ゴシック"/>
            </a:endParaRPr>
          </a:p>
          <a:p>
            <a:endParaRPr lang="ja-JP" altLang="en-US">
              <a:ea typeface="游ゴシック"/>
            </a:endParaRPr>
          </a:p>
          <a:p>
            <a:endParaRPr lang="ja-JP" altLang="en-US">
              <a:ea typeface="游ゴシック"/>
            </a:endParaRPr>
          </a:p>
          <a:p>
            <a:endParaRPr lang="ja-JP" altLang="en-US">
              <a:ea typeface="游ゴシック"/>
            </a:endParaRPr>
          </a:p>
          <a:p>
            <a:endParaRPr lang="ja-JP" altLang="en-US">
              <a:ea typeface="游ゴシック"/>
            </a:endParaRPr>
          </a:p>
          <a:p>
            <a:endParaRPr lang="ja-JP" altLang="en-US">
              <a:ea typeface="游ゴシック"/>
            </a:endParaRPr>
          </a:p>
          <a:p>
            <a:pPr algn="l"/>
            <a:r>
              <a:rPr lang="ja-JP" altLang="en-US">
                <a:ea typeface="游ゴシック"/>
              </a:rPr>
              <a:t>最終的にこのようなレシピ一覧ができました</a:t>
            </a:r>
            <a:endParaRPr lang="ja-JP"/>
          </a:p>
          <a:p>
            <a:endParaRPr lang="ja-JP" altLang="en-US">
              <a:ea typeface="游ゴシック"/>
            </a:endParaRPr>
          </a:p>
          <a:p>
            <a:endParaRPr lang="ja-JP" altLang="en-US">
              <a:ea typeface="游ゴシック"/>
            </a:endParaRPr>
          </a:p>
          <a:p>
            <a:endParaRPr lang="ja-JP" altLang="en-US">
              <a:ea typeface="游ゴシック"/>
            </a:endParaRPr>
          </a:p>
          <a:p>
            <a:endParaRPr lang="ja-JP" altLang="en-US">
              <a:ea typeface="游ゴシック"/>
            </a:endParaRPr>
          </a:p>
          <a:p>
            <a:endParaRPr lang="ja-JP" altLang="en-US">
              <a:ea typeface="游ゴシック"/>
            </a:endParaRPr>
          </a:p>
          <a:p>
            <a:endParaRPr lang="ja-JP" altLang="en-US">
              <a:ea typeface="游ゴシック"/>
            </a:endParaRPr>
          </a:p>
          <a:p>
            <a:endParaRPr lang="ja-JP" altLang="en-US">
              <a:ea typeface="游ゴシック"/>
            </a:endParaRPr>
          </a:p>
          <a:p>
            <a:endParaRPr lang="ja-JP" altLang="en-US">
              <a:ea typeface="游ゴシック"/>
            </a:endParaRPr>
          </a:p>
          <a:p>
            <a:endParaRPr lang="ja-JP" altLang="en-US">
              <a:ea typeface="游ゴシック"/>
            </a:endParaRPr>
          </a:p>
          <a:p>
            <a:endParaRPr lang="ja-JP" altLang="en-US">
              <a:ea typeface="游ゴシック"/>
            </a:endParaRPr>
          </a:p>
          <a:p>
            <a:endParaRPr lang="ja-JP" altLang="en-US">
              <a:ea typeface="游ゴシック"/>
            </a:endParaRPr>
          </a:p>
          <a:p>
            <a:r>
              <a:rPr lang="ja-JP" altLang="en-US">
                <a:ea typeface="游ゴシック"/>
              </a:rPr>
              <a:t>このサイトから変更ボタンを押してデータベース上の</a:t>
            </a:r>
          </a:p>
          <a:p>
            <a:r>
              <a:rPr lang="ja-JP" altLang="en-US">
                <a:ea typeface="游ゴシック"/>
              </a:rPr>
              <a:t>データを書き換えを行うと文字化けする不具合がありました(現在解明中</a:t>
            </a:r>
          </a:p>
          <a:p>
            <a:endParaRPr lang="ja-JP" altLang="en-US">
              <a:ea typeface="游ゴシック"/>
            </a:endParaRPr>
          </a:p>
        </p:txBody>
      </p:sp>
      <p:pic>
        <p:nvPicPr>
          <p:cNvPr id="9" name="図 9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B9DF927B-B2BF-40CE-BDE4-DF336595A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85" y="3989909"/>
            <a:ext cx="3567616" cy="27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19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4D07AE-B68D-41A9-9B10-D2E01F32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</a:rPr>
              <a:t>追加　（削除の最終確認）</a:t>
            </a:r>
            <a:endParaRPr kumimoji="1" lang="ja-JP" altLang="en-US"/>
          </a:p>
        </p:txBody>
      </p:sp>
      <p:pic>
        <p:nvPicPr>
          <p:cNvPr id="4" name="図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B9FDB9AC-E66F-4B37-8836-111E1B1C9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017" y="1760033"/>
            <a:ext cx="3952875" cy="314325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007AE14-BFE9-4211-92F5-2CE911D0A288}"/>
              </a:ext>
            </a:extLst>
          </p:cNvPr>
          <p:cNvSpPr txBox="1"/>
          <p:nvPr/>
        </p:nvSpPr>
        <p:spPr>
          <a:xfrm>
            <a:off x="5682671" y="2692399"/>
            <a:ext cx="501765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削除のボタンを押すとすぐに消えてしまうため</a:t>
            </a:r>
          </a:p>
          <a:p>
            <a:r>
              <a:rPr lang="ja-JP" altLang="en-US">
                <a:ea typeface="游ゴシック"/>
              </a:rPr>
              <a:t>最終確認のページを追加しました</a:t>
            </a:r>
          </a:p>
        </p:txBody>
      </p:sp>
    </p:spTree>
    <p:extLst>
      <p:ext uri="{BB962C8B-B14F-4D97-AF65-F5344CB8AC3E}">
        <p14:creationId xmlns:p14="http://schemas.microsoft.com/office/powerpoint/2010/main" val="251320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D0A4EC-4BBF-4F13-8CFC-BE228B81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>
                <a:latin typeface="+mn-ea"/>
                <a:ea typeface="+mn-ea"/>
              </a:rPr>
              <a:t>入力フォームとデータベースの接続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FBA612-BBD2-4F67-9364-ADDBFBF37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游ゴシック"/>
              </a:rPr>
              <a:t>データベースに接続するためには</a:t>
            </a:r>
            <a:endParaRPr lang="ja-JP"/>
          </a:p>
          <a:p>
            <a:pPr marL="0" indent="0">
              <a:buNone/>
            </a:pPr>
            <a:r>
              <a:rPr lang="ja-JP" altLang="en-US">
                <a:ea typeface="游ゴシック"/>
              </a:rPr>
              <a:t>　データベースの名前</a:t>
            </a:r>
          </a:p>
          <a:p>
            <a:pPr marL="0" indent="0">
              <a:buNone/>
            </a:pPr>
            <a:r>
              <a:rPr lang="ja-JP" altLang="en-US">
                <a:ea typeface="游ゴシック"/>
              </a:rPr>
              <a:t>　データベースの場所</a:t>
            </a:r>
          </a:p>
          <a:p>
            <a:pPr marL="0" indent="0">
              <a:buNone/>
            </a:pPr>
            <a:r>
              <a:rPr lang="ja-JP" altLang="en-US">
                <a:ea typeface="游ゴシック"/>
              </a:rPr>
              <a:t>   を指定しなければならない。</a:t>
            </a:r>
          </a:p>
          <a:p>
            <a:pPr marL="0" indent="0">
              <a:buNone/>
            </a:pPr>
            <a:endParaRPr lang="ja-JP" altLang="en-US">
              <a:ea typeface="游ゴシック"/>
            </a:endParaRPr>
          </a:p>
          <a:p>
            <a:r>
              <a:rPr lang="ja-JP" altLang="en-US">
                <a:ea typeface="游ゴシック"/>
              </a:rPr>
              <a:t>今回は、PDO(PHP Data Object)という方法を利用する。</a:t>
            </a:r>
          </a:p>
        </p:txBody>
      </p:sp>
    </p:spTree>
    <p:extLst>
      <p:ext uri="{BB962C8B-B14F-4D97-AF65-F5344CB8AC3E}">
        <p14:creationId xmlns:p14="http://schemas.microsoft.com/office/powerpoint/2010/main" val="251348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EA2CF5-0E2E-4397-A09B-5E37BC08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>
                <a:latin typeface="+mn-ea"/>
                <a:ea typeface="+mn-ea"/>
              </a:rPr>
              <a:t>入力フォーム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636F96-0F47-4399-B6BE-B23E4132F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教科書にある「</a:t>
            </a:r>
            <a:r>
              <a:rPr kumimoji="1" lang="ja-JP" altLang="en-US">
                <a:solidFill>
                  <a:srgbClr val="FF0000"/>
                </a:solidFill>
              </a:rPr>
              <a:t>料理レシピアプリ</a:t>
            </a:r>
            <a:r>
              <a:rPr kumimoji="1" lang="ja-JP" altLang="en-US"/>
              <a:t>」を例に挙げる。</a:t>
            </a:r>
            <a:endParaRPr kumimoji="1" lang="en-US" altLang="ja-JP"/>
          </a:p>
          <a:p>
            <a:endParaRPr lang="en-US" altLang="ja-JP"/>
          </a:p>
          <a:p>
            <a:pPr>
              <a:lnSpc>
                <a:spcPct val="100000"/>
              </a:lnSpc>
            </a:pPr>
            <a:r>
              <a:rPr lang="ja-JP" altLang="en-US"/>
              <a:t>入力フォームには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　入力フォームを表示する</a:t>
            </a:r>
            <a:r>
              <a:rPr lang="en-US" altLang="ja-JP">
                <a:solidFill>
                  <a:srgbClr val="FF0000"/>
                </a:solidFill>
              </a:rPr>
              <a:t>HTML</a:t>
            </a:r>
            <a:r>
              <a:rPr lang="ja-JP" altLang="en-US">
                <a:solidFill>
                  <a:srgbClr val="FF0000"/>
                </a:solidFill>
              </a:rPr>
              <a:t>ファイル</a:t>
            </a:r>
            <a:endParaRPr lang="en-US" altLang="ja-JP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/>
              <a:t>　情報を受け取り、確認画面を生成する</a:t>
            </a:r>
            <a:r>
              <a:rPr lang="en-US" altLang="ja-JP">
                <a:solidFill>
                  <a:srgbClr val="FF0000"/>
                </a:solidFill>
              </a:rPr>
              <a:t>PHP</a:t>
            </a:r>
            <a:r>
              <a:rPr lang="ja-JP" altLang="en-US">
                <a:solidFill>
                  <a:srgbClr val="FF0000"/>
                </a:solidFill>
              </a:rPr>
              <a:t>ファイル</a:t>
            </a:r>
            <a:endParaRPr lang="en-US" altLang="ja-JP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/>
              <a:t>  が必要になる。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6437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7187F7-49AE-4CD3-90FD-D456996D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>
                <a:latin typeface="+mn-ea"/>
                <a:ea typeface="+mn-ea"/>
              </a:rPr>
              <a:t>表示ファイル</a:t>
            </a:r>
            <a:r>
              <a:rPr kumimoji="1" lang="ja-JP" altLang="en-US" b="1">
                <a:latin typeface="+mn-ea"/>
                <a:ea typeface="+mn-ea"/>
              </a:rPr>
              <a:t>（</a:t>
            </a:r>
            <a:r>
              <a:rPr kumimoji="1" lang="en-US" altLang="ja-JP" b="1">
                <a:latin typeface="+mn-ea"/>
                <a:ea typeface="+mn-ea"/>
              </a:rPr>
              <a:t>HTML</a:t>
            </a:r>
            <a:r>
              <a:rPr kumimoji="1" lang="ja-JP" altLang="en-US" b="1">
                <a:latin typeface="+mn-ea"/>
                <a:ea typeface="+mn-ea"/>
              </a:rPr>
              <a:t>）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AB5346C-3251-4F2D-AADC-45B352FC6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44" y="1539686"/>
            <a:ext cx="7163421" cy="3551228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F692008-AAD3-4895-8B1E-1275DB0C3F95}"/>
              </a:ext>
            </a:extLst>
          </p:cNvPr>
          <p:cNvSpPr txBox="1"/>
          <p:nvPr/>
        </p:nvSpPr>
        <p:spPr>
          <a:xfrm>
            <a:off x="7431169" y="2228671"/>
            <a:ext cx="4565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&lt;form&gt;</a:t>
            </a:r>
            <a:r>
              <a:rPr kumimoji="1" lang="ja-JP" altLang="en-US"/>
              <a:t>タグ内の</a:t>
            </a:r>
            <a:endParaRPr kumimoji="1" lang="en-US" altLang="ja-JP"/>
          </a:p>
          <a:p>
            <a:r>
              <a:rPr kumimoji="1" lang="en-US" altLang="ja-JP"/>
              <a:t>method</a:t>
            </a:r>
            <a:r>
              <a:rPr kumimoji="1" lang="ja-JP" altLang="en-US"/>
              <a:t>で</a:t>
            </a:r>
            <a:r>
              <a:rPr lang="ja-JP" altLang="en-US"/>
              <a:t>入力データの受け渡し方</a:t>
            </a:r>
            <a:endParaRPr lang="en-US" altLang="ja-JP"/>
          </a:p>
          <a:p>
            <a:r>
              <a:rPr kumimoji="1" lang="en-US" altLang="ja-JP"/>
              <a:t>action</a:t>
            </a:r>
            <a:r>
              <a:rPr kumimoji="1" lang="ja-JP" altLang="en-US"/>
              <a:t>でデータの送り先の</a:t>
            </a:r>
            <a:r>
              <a:rPr kumimoji="1" lang="en-US" altLang="ja-JP"/>
              <a:t>PHP</a:t>
            </a:r>
            <a:r>
              <a:rPr kumimoji="1" lang="ja-JP" altLang="en-US"/>
              <a:t>ファイル名を指定する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F9CCF88-EAA1-490C-B1C3-A349AD181F1E}"/>
              </a:ext>
            </a:extLst>
          </p:cNvPr>
          <p:cNvSpPr txBox="1"/>
          <p:nvPr/>
        </p:nvSpPr>
        <p:spPr>
          <a:xfrm rot="10800000" flipH="1" flipV="1">
            <a:off x="7431169" y="3966983"/>
            <a:ext cx="3888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PHP</a:t>
            </a:r>
            <a:r>
              <a:rPr kumimoji="1" lang="ja-JP" altLang="en-US"/>
              <a:t>ファイル</a:t>
            </a:r>
            <a:r>
              <a:rPr lang="ja-JP" altLang="en-US"/>
              <a:t>が</a:t>
            </a:r>
            <a:r>
              <a:rPr kumimoji="1" lang="ja-JP" altLang="en-US"/>
              <a:t>ないので</a:t>
            </a:r>
            <a:r>
              <a:rPr kumimoji="1" lang="en-US" altLang="ja-JP"/>
              <a:t>Not Found</a:t>
            </a:r>
            <a:r>
              <a:rPr kumimoji="1" lang="ja-JP" altLang="en-US"/>
              <a:t>と表示される</a:t>
            </a:r>
          </a:p>
        </p:txBody>
      </p:sp>
    </p:spTree>
    <p:extLst>
      <p:ext uri="{BB962C8B-B14F-4D97-AF65-F5344CB8AC3E}">
        <p14:creationId xmlns:p14="http://schemas.microsoft.com/office/powerpoint/2010/main" val="1576026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1204FB-1DAE-497B-AAA8-EDDFD785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>
                <a:latin typeface="+mn-ea"/>
                <a:ea typeface="+mn-ea"/>
              </a:rPr>
              <a:t>受け取りファイル（</a:t>
            </a:r>
            <a:r>
              <a:rPr kumimoji="1" lang="en-US" altLang="ja-JP" b="1">
                <a:latin typeface="+mn-ea"/>
                <a:ea typeface="+mn-ea"/>
              </a:rPr>
              <a:t>PHP)</a:t>
            </a:r>
            <a:endParaRPr kumimoji="1" lang="ja-JP" altLang="en-US" b="1">
              <a:latin typeface="+mn-ea"/>
              <a:ea typeface="+mn-ea"/>
            </a:endParaRP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B69CBEC9-54BE-48E6-9B7E-7796523B0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27" y="2482764"/>
            <a:ext cx="5947771" cy="1892472"/>
          </a:xfr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7D16F13-49B3-41DC-91A3-1F9450CC957F}"/>
              </a:ext>
            </a:extLst>
          </p:cNvPr>
          <p:cNvSpPr txBox="1"/>
          <p:nvPr/>
        </p:nvSpPr>
        <p:spPr>
          <a:xfrm>
            <a:off x="7031182" y="2967335"/>
            <a:ext cx="4322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関数：</a:t>
            </a:r>
            <a:r>
              <a:rPr lang="en-US" altLang="ja-JP" err="1">
                <a:solidFill>
                  <a:schemeClr val="accent1"/>
                </a:solidFill>
              </a:rPr>
              <a:t>pr</a:t>
            </a:r>
            <a:r>
              <a:rPr kumimoji="1" lang="en-US" altLang="ja-JP" err="1">
                <a:solidFill>
                  <a:schemeClr val="accent1"/>
                </a:solidFill>
              </a:rPr>
              <a:t>int_r</a:t>
            </a:r>
            <a:r>
              <a:rPr kumimoji="1" lang="en-US" altLang="ja-JP">
                <a:solidFill>
                  <a:schemeClr val="accent1"/>
                </a:solidFill>
              </a:rPr>
              <a:t>()</a:t>
            </a:r>
            <a:r>
              <a:rPr kumimoji="1" lang="ja-JP" altLang="en-US"/>
              <a:t>で</a:t>
            </a:r>
            <a:r>
              <a:rPr lang="ja-JP" altLang="en-US"/>
              <a:t>定められた処理を実行</a:t>
            </a:r>
            <a:endParaRPr kumimoji="1" lang="en-US" altLang="ja-JP"/>
          </a:p>
          <a:p>
            <a:r>
              <a:rPr lang="ja-JP" altLang="en-US"/>
              <a:t>引数：</a:t>
            </a:r>
            <a:r>
              <a:rPr kumimoji="1" lang="en-US" altLang="ja-JP"/>
              <a:t>$_POST</a:t>
            </a:r>
            <a:r>
              <a:rPr kumimoji="1" lang="ja-JP" altLang="en-US"/>
              <a:t>で何をどのように</a:t>
            </a:r>
            <a:endParaRPr kumimoji="1" lang="en-US" altLang="ja-JP"/>
          </a:p>
          <a:p>
            <a:r>
              <a:rPr lang="ja-JP" altLang="en-US"/>
              <a:t>　　　</a:t>
            </a:r>
            <a:r>
              <a:rPr kumimoji="1" lang="ja-JP" altLang="en-US"/>
              <a:t>処理するのかを</a:t>
            </a:r>
            <a:r>
              <a:rPr lang="ja-JP" altLang="en-US"/>
              <a:t>記述する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26361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B6FFBF-8BA6-42C7-9D7E-1A1B094A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>
                <a:latin typeface="+mn-ea"/>
                <a:ea typeface="+mn-ea"/>
              </a:rPr>
              <a:t>実行結果</a:t>
            </a:r>
          </a:p>
        </p:txBody>
      </p:sp>
      <p:pic>
        <p:nvPicPr>
          <p:cNvPr id="4" name="図 3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B4F9255A-4FF2-424A-8612-ABFDB39F7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826" y="1498441"/>
            <a:ext cx="5020163" cy="38611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コンテンツ プレースホルダー 8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FB6BA734-4626-44EF-B8E1-CC6ED30EB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8441"/>
            <a:ext cx="5020163" cy="38611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EAC1C60A-F5C4-42E8-91E8-208C13AB1961}"/>
              </a:ext>
            </a:extLst>
          </p:cNvPr>
          <p:cNvSpPr/>
          <p:nvPr/>
        </p:nvSpPr>
        <p:spPr>
          <a:xfrm>
            <a:off x="6074164" y="3057525"/>
            <a:ext cx="68580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154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14F796-5C43-4018-B6C4-B255EADE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正常に動作しない場合</a:t>
            </a:r>
            <a:br>
              <a:rPr kumimoji="1" lang="en-US" altLang="ja-JP"/>
            </a:br>
            <a:r>
              <a:rPr kumimoji="1" lang="ja-JP" altLang="en-US"/>
              <a:t>（トラブルシューティング）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CF3FE2-5E07-47D5-8C18-E87C81EFF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/>
              <a:t>・指定の</a:t>
            </a:r>
            <a:r>
              <a:rPr kumimoji="1" lang="en-US" altLang="ja-JP"/>
              <a:t>URL</a:t>
            </a:r>
            <a:r>
              <a:rPr lang="ja-JP" altLang="en-US"/>
              <a:t>が見つからない。または、目的とは別のページが評される。</a:t>
            </a: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	</a:t>
            </a:r>
            <a:r>
              <a:rPr kumimoji="1" lang="ja-JP" altLang="en-US"/>
              <a:t>①</a:t>
            </a:r>
            <a:r>
              <a:rPr kumimoji="1" lang="en-US" altLang="ja-JP"/>
              <a:t>URL</a:t>
            </a:r>
            <a:r>
              <a:rPr kumimoji="1" lang="ja-JP" altLang="en-US"/>
              <a:t>の</a:t>
            </a:r>
            <a:r>
              <a:rPr kumimoji="1" lang="ja-JP" altLang="en-US" u="sng">
                <a:solidFill>
                  <a:srgbClr val="FF0000"/>
                </a:solidFill>
              </a:rPr>
              <a:t>アドレスが間違っている</a:t>
            </a:r>
            <a:r>
              <a:rPr kumimoji="1" lang="ja-JP" altLang="en-US"/>
              <a:t>。或いは</a:t>
            </a:r>
            <a:r>
              <a:rPr lang="ja-JP" altLang="en-US"/>
              <a:t>不適切である。</a:t>
            </a:r>
            <a:endParaRPr kumimoji="1" lang="en-US" altLang="ja-JP"/>
          </a:p>
          <a:p>
            <a:pPr marL="0" indent="0">
              <a:buNone/>
            </a:pPr>
            <a:r>
              <a:rPr lang="en-US" altLang="ja-JP"/>
              <a:t>	</a:t>
            </a:r>
            <a:r>
              <a:rPr lang="ja-JP" altLang="en-US"/>
              <a:t>②サーバーが動作していない。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・入力フォームは表示されるが、送信後のページが正しく表示されない。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	</a:t>
            </a:r>
            <a:r>
              <a:rPr lang="ja-JP" altLang="en-US"/>
              <a:t>①サーバを介さずに直接</a:t>
            </a:r>
            <a:r>
              <a:rPr lang="ja-JP" altLang="en-US" u="sng">
                <a:solidFill>
                  <a:srgbClr val="FF0000"/>
                </a:solidFill>
              </a:rPr>
              <a:t>ブラウザ</a:t>
            </a:r>
            <a:r>
              <a:rPr lang="ja-JP" altLang="en-US"/>
              <a:t>から</a:t>
            </a:r>
            <a:r>
              <a:rPr lang="en-US" altLang="ja-JP"/>
              <a:t>html</a:t>
            </a:r>
            <a:r>
              <a:rPr lang="ja-JP" altLang="en-US"/>
              <a:t>ファイルを読み込み</a:t>
            </a:r>
            <a:r>
              <a:rPr lang="en-US" altLang="ja-JP"/>
              <a:t>	</a:t>
            </a:r>
            <a:r>
              <a:rPr lang="ja-JP" altLang="en-US"/>
              <a:t>をしている。</a:t>
            </a:r>
            <a:endParaRPr lang="en-US" altLang="ja-JP"/>
          </a:p>
          <a:p>
            <a:pPr marL="0" indent="0">
              <a:buNone/>
            </a:pPr>
            <a:r>
              <a:rPr lang="en-US" altLang="ja-JP"/>
              <a:t>	</a:t>
            </a:r>
            <a:r>
              <a:rPr lang="ja-JP" altLang="en-US"/>
              <a:t>②</a:t>
            </a:r>
            <a:r>
              <a:rPr lang="en-US" altLang="ja-JP"/>
              <a:t>PHP</a:t>
            </a:r>
            <a:r>
              <a:rPr lang="ja-JP" altLang="en-US"/>
              <a:t>ファイルに記述しているコードが文法エラーが論理エ</a:t>
            </a:r>
            <a:r>
              <a:rPr lang="en-US" altLang="ja-JP"/>
              <a:t>	</a:t>
            </a:r>
            <a:r>
              <a:rPr lang="ja-JP" altLang="en-US"/>
              <a:t>ラーを起こしている。</a:t>
            </a: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kumimoji="1" lang="en-US" altLang="ja-JP"/>
              <a:t>	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50BC950-62B8-456C-A846-313CD519B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11" y="2582172"/>
            <a:ext cx="10942980" cy="915730"/>
          </a:xfrm>
          <a:prstGeom prst="rect">
            <a:avLst/>
          </a:prstGeom>
        </p:spPr>
      </p:pic>
      <p:pic>
        <p:nvPicPr>
          <p:cNvPr id="5" name="図 4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207C434C-2C8D-46C7-ABEC-E07423FEA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20" y="1075507"/>
            <a:ext cx="8405624" cy="624979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91A4589-09BA-47D5-AB40-0057671D0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10" y="2529625"/>
            <a:ext cx="10942979" cy="915730"/>
          </a:xfrm>
          <a:prstGeom prst="rect">
            <a:avLst/>
          </a:prstGeom>
        </p:spPr>
      </p:pic>
      <p:pic>
        <p:nvPicPr>
          <p:cNvPr id="7" name="図 6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666F129A-5546-410B-97F5-79F99179B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88" y="1133293"/>
            <a:ext cx="8405624" cy="659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4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CAB4AC-8ED4-4D9C-8DA6-806D6CB7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>
                <a:latin typeface="+mn-ea"/>
                <a:ea typeface="+mn-ea"/>
              </a:rPr>
              <a:t>データベース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B9500B-1CA6-460B-9603-D0359511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游ゴシック"/>
              </a:rPr>
              <a:t>教科書にある「料理レシピアプリ」を例に挙げる。</a:t>
            </a:r>
          </a:p>
          <a:p>
            <a:endParaRPr lang="ja-JP" altLang="en-US">
              <a:ea typeface="游ゴシック"/>
            </a:endParaRPr>
          </a:p>
          <a:p>
            <a:r>
              <a:rPr lang="ja-JP" altLang="en-US">
                <a:ea typeface="游ゴシック"/>
              </a:rPr>
              <a:t>データベースは</a:t>
            </a:r>
          </a:p>
          <a:p>
            <a:pPr marL="0" indent="0">
              <a:buNone/>
            </a:pPr>
            <a:r>
              <a:rPr lang="ja-JP" altLang="en-US">
                <a:ea typeface="游ゴシック"/>
              </a:rPr>
              <a:t>　入力されたデータの保存</a:t>
            </a:r>
          </a:p>
          <a:p>
            <a:pPr marL="0" indent="0">
              <a:buNone/>
            </a:pPr>
            <a:r>
              <a:rPr lang="ja-JP" altLang="en-US">
                <a:ea typeface="游ゴシック"/>
              </a:rPr>
              <a:t>　指定したデータの取得</a:t>
            </a:r>
          </a:p>
          <a:p>
            <a:pPr marL="0" indent="0">
              <a:buNone/>
            </a:pPr>
            <a:r>
              <a:rPr lang="ja-JP" altLang="en-US">
                <a:ea typeface="游ゴシック"/>
              </a:rPr>
              <a:t>   ができる。</a:t>
            </a:r>
          </a:p>
        </p:txBody>
      </p:sp>
    </p:spTree>
    <p:extLst>
      <p:ext uri="{BB962C8B-B14F-4D97-AF65-F5344CB8AC3E}">
        <p14:creationId xmlns:p14="http://schemas.microsoft.com/office/powerpoint/2010/main" val="198048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BB7B8FED463893409743AC5382A2EE7A" ma:contentTypeVersion="5" ma:contentTypeDescription="新しいドキュメントを作成します。" ma:contentTypeScope="" ma:versionID="d720869699e2ca3d9cbdad47f797fc27">
  <xsd:schema xmlns:xsd="http://www.w3.org/2001/XMLSchema" xmlns:xs="http://www.w3.org/2001/XMLSchema" xmlns:p="http://schemas.microsoft.com/office/2006/metadata/properties" xmlns:ns2="1948afa8-cc57-4854-a7f3-d7bf8787c1fb" targetNamespace="http://schemas.microsoft.com/office/2006/metadata/properties" ma:root="true" ma:fieldsID="e5e212a96b7d64f5962a7a0aff9aa9ef" ns2:_="">
    <xsd:import namespace="1948afa8-cc57-4854-a7f3-d7bf8787c1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afa8-cc57-4854-a7f3-d7bf8787c1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FB7722-3929-4BBD-83B8-887715D82DC2}">
  <ds:schemaRefs>
    <ds:schemaRef ds:uri="1948afa8-cc57-4854-a7f3-d7bf8787c1f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845B204-3FD3-4AD9-9F9A-DA83590451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4D8109-DD61-46D2-B1D9-615843333BF1}">
  <ds:schemaRefs>
    <ds:schemaRef ds:uri="1948afa8-cc57-4854-a7f3-d7bf8787c1f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テーマ</vt:lpstr>
      <vt:lpstr>教科書2章～4章の演習 ＋αに取り組もう</vt:lpstr>
      <vt:lpstr>目次</vt:lpstr>
      <vt:lpstr>入力フォームとデータベースの接続</vt:lpstr>
      <vt:lpstr>入力フォーム</vt:lpstr>
      <vt:lpstr>表示ファイル（HTML）</vt:lpstr>
      <vt:lpstr>受け取りファイル（PHP)</vt:lpstr>
      <vt:lpstr>実行結果</vt:lpstr>
      <vt:lpstr>正常に動作しない場合 （トラブルシューティング）</vt:lpstr>
      <vt:lpstr>データベース</vt:lpstr>
      <vt:lpstr>データベースの作成</vt:lpstr>
      <vt:lpstr>テーブルの作成</vt:lpstr>
      <vt:lpstr>データ入力</vt:lpstr>
      <vt:lpstr>SQL文によるデータベースの操作</vt:lpstr>
      <vt:lpstr>データベースの確認のテスト</vt:lpstr>
      <vt:lpstr>データベースの確認のテスト(実行結果)</vt:lpstr>
      <vt:lpstr>データベースの確認のテスト(実行結果)</vt:lpstr>
      <vt:lpstr>データベースのレコード追加</vt:lpstr>
      <vt:lpstr>データベースのレコード追加</vt:lpstr>
      <vt:lpstr>データベースのレコード追加</vt:lpstr>
      <vt:lpstr>データベースのレコード削除</vt:lpstr>
      <vt:lpstr>データベースのレコード削除</vt:lpstr>
      <vt:lpstr>作成物</vt:lpstr>
      <vt:lpstr>追加　（削除の最終確認）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教科書2章～4章の演習 ＋αに取り組もう</dc:title>
  <dc:creator>BL16047</dc:creator>
  <cp:revision>1</cp:revision>
  <dcterms:created xsi:type="dcterms:W3CDTF">2018-11-16T02:07:43Z</dcterms:created>
  <dcterms:modified xsi:type="dcterms:W3CDTF">2018-12-06T08:06:50Z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0x010100BB7B8FED463893409743AC5382A2EE7A</vt:lpwstr>
  </property>
</Properties>
</file>