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6" d="100"/>
          <a:sy n="6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819062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07602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6531506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612109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475755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32929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16094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181775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103026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518373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657777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123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448401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1471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15515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631058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147693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57727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899985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395914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74203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620435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070467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241137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34009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26901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Roja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a:t>
            </a:r>
            <a:r>
              <a:rPr lang="en-US" altLang="zh-CN" sz="2400" b="0" i="0" u="none" strike="noStrike" kern="1200" cap="none" spc="0" baseline="0">
                <a:solidFill>
                  <a:schemeClr val="tx1"/>
                </a:solidFill>
                <a:latin typeface="Calibri" pitchFamily="0" charset="0"/>
                <a:ea typeface="宋体" pitchFamily="0" charset="0"/>
                <a:cs typeface="Calibri" pitchFamily="0" charset="0"/>
              </a:rPr>
              <a:t>151</a:t>
            </a:r>
            <a:r>
              <a:rPr lang="en-US" altLang="zh-CN" sz="2400" b="0" i="0" u="none" strike="noStrike" kern="1200" cap="none" spc="0" baseline="0">
                <a:solidFill>
                  <a:schemeClr val="tx1"/>
                </a:solidFill>
                <a:latin typeface="Calibri" pitchFamily="0" charset="0"/>
                <a:ea typeface="宋体" pitchFamily="0" charset="0"/>
                <a:cs typeface="Calibri" pitchFamily="0" charset="0"/>
              </a:rPr>
              <a:t> &amp;ashru172426j015</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627620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7" name="图片"/>
          <p:cNvPicPr>
            <a:picLocks noChangeAspect="1"/>
          </p:cNvPicPr>
          <p:nvPr/>
        </p:nvPicPr>
        <p:blipFill>
          <a:blip r:embed="rId2" cstate="print"/>
          <a:stretch>
            <a:fillRect/>
          </a:stretch>
        </p:blipFill>
        <p:spPr>
          <a:xfrm rot="0">
            <a:off x="4295709" y="1409678"/>
            <a:ext cx="2050995" cy="4583232"/>
          </a:xfrm>
          <a:prstGeom prst="rect"/>
          <a:noFill/>
          <a:ln w="12700" cmpd="sng" cap="flat">
            <a:noFill/>
            <a:prstDash val="solid"/>
            <a:miter/>
          </a:ln>
        </p:spPr>
      </p:pic>
    </p:spTree>
    <p:extLst>
      <p:ext uri="{BB962C8B-B14F-4D97-AF65-F5344CB8AC3E}">
        <p14:creationId xmlns:p14="http://schemas.microsoft.com/office/powerpoint/2010/main" val="17717230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851849" y="1483155"/>
            <a:ext cx="6335904" cy="481964"/>
          </a:xfrm>
          <a:prstGeom prst="rect"/>
          <a:noFill/>
          <a:ln w="12700" cmpd="sng" cap="flat">
            <a:noFill/>
            <a:prstDash val="solid"/>
            <a:miter/>
          </a:ln>
        </p:spPr>
      </p:sp>
      <p:sp>
        <p:nvSpPr>
          <p:cNvPr id="183" name="矩形"/>
          <p:cNvSpPr>
            <a:spLocks/>
          </p:cNvSpPr>
          <p:nvPr/>
        </p:nvSpPr>
        <p:spPr>
          <a:xfrm rot="0">
            <a:off x="5677494" y="3007132"/>
            <a:ext cx="857235" cy="386715"/>
          </a:xfrm>
          <a:prstGeom prst="rect"/>
          <a:noFill/>
          <a:ln w="12700" cmpd="sng" cap="flat">
            <a:noFill/>
            <a:prstDash val="solid"/>
            <a:miter/>
          </a:ln>
        </p:spPr>
      </p:sp>
      <p:sp>
        <p:nvSpPr>
          <p:cNvPr id="184" name="矩形"/>
          <p:cNvSpPr>
            <a:spLocks/>
          </p:cNvSpPr>
          <p:nvPr/>
        </p:nvSpPr>
        <p:spPr>
          <a:xfrm rot="0">
            <a:off x="1631243" y="1337207"/>
            <a:ext cx="9359858" cy="497776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6451510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667288" y="3017647"/>
            <a:ext cx="857235" cy="358140"/>
          </a:xfrm>
          <a:prstGeom prst="rect"/>
          <a:noFill/>
          <a:ln w="12700" cmpd="sng" cap="flat">
            <a:noFill/>
            <a:prstDash val="solid"/>
            <a:miter/>
          </a:ln>
        </p:spPr>
      </p:sp>
      <p:sp>
        <p:nvSpPr>
          <p:cNvPr id="84" name="矩形"/>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5975744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127929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487770" y="1413647"/>
            <a:ext cx="10655837"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2240373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5667288" y="3008988"/>
            <a:ext cx="857235" cy="815339"/>
          </a:xfrm>
          <a:prstGeom prst="rect"/>
          <a:noFill/>
          <a:ln w="12700" cmpd="sng" cap="flat">
            <a:noFill/>
            <a:prstDash val="solid"/>
            <a:miter/>
          </a:ln>
        </p:spPr>
      </p:sp>
      <p:sp>
        <p:nvSpPr>
          <p:cNvPr id="127" name="矩形"/>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8455686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219944" y="1699392"/>
            <a:ext cx="5899185" cy="634365"/>
          </a:xfrm>
          <a:prstGeom prst="rect"/>
          <a:noFill/>
          <a:ln w="12700" cmpd="sng" cap="flat">
            <a:noFill/>
            <a:prstDash val="solid"/>
            <a:miter/>
          </a:ln>
        </p:spPr>
      </p:sp>
      <p:sp>
        <p:nvSpPr>
          <p:cNvPr id="137" name="矩形"/>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371501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25427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56" name="椭圆"/>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57" name="矩形"/>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58" name="矩形"/>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80859923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491330" y="1702227"/>
            <a:ext cx="8135876"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9717568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2025-08-31T13:52:49Z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