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25" autoAdjust="0"/>
  </p:normalViewPr>
  <p:slideViewPr>
    <p:cSldViewPr snapToGrid="0">
      <p:cViewPr varScale="1">
        <p:scale>
          <a:sx n="76" d="100"/>
          <a:sy n="7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0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4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4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98FA-4B5B-4001-B37D-83F02CEB5350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FD8E-FF56-4E89-9C7C-F16F94E3D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257"/>
            <a:ext cx="8755464" cy="1979525"/>
          </a:xfrm>
        </p:spPr>
        <p:txBody>
          <a:bodyPr/>
          <a:lstStyle/>
          <a:p>
            <a:r>
              <a:rPr lang="en-IN" dirty="0" smtClean="0"/>
              <a:t>Visualize data with </a:t>
            </a:r>
            <a:r>
              <a:rPr lang="en-IN" dirty="0" err="1" smtClean="0"/>
              <a:t>QuickSight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06" y="2437611"/>
            <a:ext cx="675416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0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288" y="330310"/>
            <a:ext cx="8350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3600" b="1" dirty="0" smtClean="0"/>
              <a:t>Introducing  Today's  Project!</a:t>
            </a:r>
            <a:endParaRPr lang="en-IN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83770" y="1537397"/>
            <a:ext cx="10088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is Amazon </a:t>
            </a:r>
            <a:r>
              <a:rPr lang="en-US" sz="2400" b="1" dirty="0" err="1" smtClean="0"/>
              <a:t>QuickSight</a:t>
            </a:r>
            <a:r>
              <a:rPr lang="en-US" sz="2400" dirty="0" smtClean="0"/>
              <a:t>? </a:t>
            </a:r>
          </a:p>
          <a:p>
            <a:r>
              <a:rPr lang="en-US" sz="2400" dirty="0" smtClean="0"/>
              <a:t>Amazon </a:t>
            </a:r>
            <a:r>
              <a:rPr lang="en-US" sz="2400" dirty="0" err="1" smtClean="0"/>
              <a:t>QuickSight</a:t>
            </a:r>
            <a:r>
              <a:rPr lang="en-US" sz="2400" dirty="0" smtClean="0"/>
              <a:t> is a powerful service proposed by AWS in order to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data and produce beautiful visualization and dashboards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3288" y="3388918"/>
            <a:ext cx="6131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How I used Amazon </a:t>
            </a:r>
            <a:r>
              <a:rPr lang="en-US" sz="2400" b="1" dirty="0" err="1" smtClean="0"/>
              <a:t>QuickSight</a:t>
            </a:r>
            <a:r>
              <a:rPr lang="en-US" sz="2400" b="1" dirty="0" smtClean="0"/>
              <a:t> in this project? </a:t>
            </a:r>
            <a:endParaRPr lang="en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18908" y="3850583"/>
            <a:ext cx="11108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will use Amazon </a:t>
            </a:r>
            <a:r>
              <a:rPr lang="en-US" sz="2400" dirty="0" err="1" smtClean="0"/>
              <a:t>QuickSight</a:t>
            </a:r>
            <a:r>
              <a:rPr lang="en-US" sz="2400" dirty="0" smtClean="0"/>
              <a:t> when there is a need to analyze data, either by creating a </a:t>
            </a:r>
            <a:r>
              <a:rPr lang="en-US" sz="2400" dirty="0" err="1" smtClean="0"/>
              <a:t>QuickSight</a:t>
            </a:r>
            <a:r>
              <a:rPr lang="en-US" sz="2400" dirty="0" smtClean="0"/>
              <a:t> account and connecting it directly to a database, or fetch the data from a database and store it in a S3 bucket alongside with the manifest file.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09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9767" y="601615"/>
            <a:ext cx="715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            Upload project files into S3</a:t>
            </a:r>
            <a:endParaRPr lang="en-IN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138812" y="1574969"/>
            <a:ext cx="9331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S3 is used in this project to store two files, which are </a:t>
            </a:r>
            <a:r>
              <a:rPr lang="en-US" sz="2400" dirty="0" err="1" smtClean="0"/>
              <a:t>manifest.json</a:t>
            </a:r>
            <a:r>
              <a:rPr lang="en-US" sz="2400" dirty="0" smtClean="0"/>
              <a:t>, and netflix_titles.csv.</a:t>
            </a:r>
          </a:p>
          <a:p>
            <a:endParaRPr lang="en-US" sz="2400" dirty="0"/>
          </a:p>
          <a:p>
            <a:r>
              <a:rPr lang="en-US" sz="2400" dirty="0" smtClean="0"/>
              <a:t> I edited the </a:t>
            </a:r>
            <a:r>
              <a:rPr lang="en-US" sz="2400" dirty="0" err="1" smtClean="0"/>
              <a:t>manifest.json</a:t>
            </a:r>
            <a:r>
              <a:rPr lang="en-US" sz="2400" dirty="0" smtClean="0"/>
              <a:t> file by replacing the URI information by the one in my S3 bucket. </a:t>
            </a:r>
            <a:r>
              <a:rPr lang="en-US" sz="2400" dirty="0" err="1" smtClean="0"/>
              <a:t>Itʼs</a:t>
            </a:r>
            <a:r>
              <a:rPr lang="en-US" sz="2400" dirty="0" smtClean="0"/>
              <a:t> important to edit this file because it will point to the file store into my S3 bucket.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79" y="4210315"/>
            <a:ext cx="6267447" cy="22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2475" y="320263"/>
            <a:ext cx="6300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err="1" smtClean="0"/>
              <a:t>Creat</a:t>
            </a:r>
            <a:r>
              <a:rPr lang="en-IN" sz="3600" b="1" dirty="0" smtClean="0"/>
              <a:t> </a:t>
            </a:r>
            <a:r>
              <a:rPr lang="en-IN" sz="3600" b="1" dirty="0" err="1" smtClean="0"/>
              <a:t>QuickSight</a:t>
            </a:r>
            <a:r>
              <a:rPr lang="en-IN" sz="3600" b="1" dirty="0" smtClean="0"/>
              <a:t> account</a:t>
            </a:r>
            <a:endParaRPr lang="en-IN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62708" y="1105319"/>
            <a:ext cx="8581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Creating a </a:t>
            </a:r>
            <a:r>
              <a:rPr lang="en-US" sz="2400" dirty="0" err="1" smtClean="0"/>
              <a:t>QuickSight</a:t>
            </a:r>
            <a:r>
              <a:rPr lang="en-US" sz="2400" dirty="0" smtClean="0"/>
              <a:t> account cost money, but it comes with a free trial in the </a:t>
            </a:r>
            <a:r>
              <a:rPr lang="en-US" sz="2400" dirty="0" err="1" smtClean="0"/>
              <a:t>Entreprise</a:t>
            </a:r>
            <a:r>
              <a:rPr lang="en-US" sz="2400" dirty="0" smtClean="0"/>
              <a:t> tier.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Creating an account took me about a minute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35" y="3183036"/>
            <a:ext cx="6186960" cy="35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6848" y="224688"/>
            <a:ext cx="4763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Download the Dataset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12380" y="1041991"/>
            <a:ext cx="9696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connected the S3 bucket to </a:t>
            </a:r>
            <a:r>
              <a:rPr lang="en-US" sz="2400" dirty="0" err="1" smtClean="0"/>
              <a:t>QuickSight</a:t>
            </a:r>
            <a:r>
              <a:rPr lang="en-US" sz="2400" dirty="0" smtClean="0"/>
              <a:t> by visiting the datasets page that I located on the left Pane.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manifest.json</a:t>
            </a:r>
            <a:r>
              <a:rPr lang="en-US" sz="2400" dirty="0" smtClean="0"/>
              <a:t> file was important in this step because it contains the information which will be used by </a:t>
            </a:r>
            <a:r>
              <a:rPr lang="en-US" sz="2400" dirty="0" err="1" smtClean="0"/>
              <a:t>QuickSight</a:t>
            </a:r>
            <a:r>
              <a:rPr lang="en-US" sz="2400" dirty="0" smtClean="0"/>
              <a:t> to locate the files stored in S3, and also understand how the data is organized and </a:t>
            </a:r>
            <a:r>
              <a:rPr lang="en-US" sz="2400" dirty="0" err="1" smtClean="0"/>
              <a:t>formated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79" y="3719647"/>
            <a:ext cx="6392049" cy="30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9888" y="331013"/>
            <a:ext cx="4890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/>
              <a:t>My first visualization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63526" y="915789"/>
            <a:ext cx="9803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create visualizations on </a:t>
            </a:r>
            <a:r>
              <a:rPr lang="en-US" sz="2400" dirty="0" err="1" smtClean="0"/>
              <a:t>QuickSight</a:t>
            </a:r>
            <a:r>
              <a:rPr lang="en-US" sz="2400" dirty="0" smtClean="0"/>
              <a:t>, I drag and drop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field I need in the </a:t>
            </a:r>
            <a:r>
              <a:rPr lang="en-US" sz="2400" dirty="0" err="1" smtClean="0"/>
              <a:t>AutoGraph</a:t>
            </a:r>
            <a:r>
              <a:rPr lang="en-US" sz="2400" dirty="0" smtClean="0"/>
              <a:t> area, and in the Visuals Pane, I can move the field need in the correct dimension (Y Axis, Value, and Group/Color). </a:t>
            </a:r>
          </a:p>
          <a:p>
            <a:endParaRPr lang="en-US" sz="2400" dirty="0"/>
          </a:p>
          <a:p>
            <a:r>
              <a:rPr lang="en-US" sz="2400" dirty="0" smtClean="0"/>
              <a:t>The chart/graph shown here is a breakdown of a count of movies and </a:t>
            </a:r>
            <a:r>
              <a:rPr lang="en-US" sz="2400" dirty="0" err="1" smtClean="0"/>
              <a:t>tv</a:t>
            </a:r>
            <a:r>
              <a:rPr lang="en-US" sz="2400" dirty="0" smtClean="0"/>
              <a:t> shows based on the released year in a donut chart format. </a:t>
            </a:r>
          </a:p>
          <a:p>
            <a:endParaRPr lang="en-US" sz="2400" dirty="0"/>
          </a:p>
          <a:p>
            <a:r>
              <a:rPr lang="en-US" sz="2400" dirty="0" smtClean="0"/>
              <a:t>I created this graph by dragging and dropping the </a:t>
            </a:r>
            <a:r>
              <a:rPr lang="en-US" sz="2400" dirty="0" err="1" smtClean="0"/>
              <a:t>release_year</a:t>
            </a:r>
            <a:r>
              <a:rPr lang="en-US" sz="2400" dirty="0" smtClean="0"/>
              <a:t> field in the YAXIS, and then change the chart by clicking on "CHANGE VISUAL TYPE" in the Visuals Pane, and selecting donut chart.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37" y="4338721"/>
            <a:ext cx="3741707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9195" y="481035"/>
            <a:ext cx="3155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/>
              <a:t>Using filters</a:t>
            </a:r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4593" y="1127366"/>
            <a:ext cx="94554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Filters are useful for the reason that they enable us to get only a portion of data needed. </a:t>
            </a:r>
          </a:p>
          <a:p>
            <a:endParaRPr lang="en-US" sz="2400" dirty="0"/>
          </a:p>
          <a:p>
            <a:r>
              <a:rPr lang="en-US" sz="2400" dirty="0" smtClean="0"/>
              <a:t>This visualization is a breakdown of a count of movies and </a:t>
            </a:r>
            <a:r>
              <a:rPr lang="en-US" sz="2400" dirty="0" err="1" smtClean="0"/>
              <a:t>tv</a:t>
            </a:r>
            <a:r>
              <a:rPr lang="en-US" sz="2400" dirty="0" smtClean="0"/>
              <a:t> shows released starting in 2015 and in the categories of "Action &amp; Adventures", "TV Comedies", and "Thrillers". Here I added a filter by "</a:t>
            </a:r>
            <a:r>
              <a:rPr lang="en-US" sz="2400" dirty="0" err="1" smtClean="0"/>
              <a:t>listed_in</a:t>
            </a:r>
            <a:r>
              <a:rPr lang="en-US" sz="2400" dirty="0" smtClean="0"/>
              <a:t>" and "</a:t>
            </a:r>
            <a:r>
              <a:rPr lang="en-US" sz="2400" dirty="0" err="1" smtClean="0"/>
              <a:t>release_year</a:t>
            </a:r>
            <a:r>
              <a:rPr lang="en-US" sz="2400" dirty="0" smtClean="0"/>
              <a:t>".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17" y="3619859"/>
            <a:ext cx="468695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3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6923" y="450890"/>
            <a:ext cx="5426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/>
              <a:t>Setting up a dashboard</a:t>
            </a:r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803867" y="1396720"/>
            <a:ext cx="97870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finishing touch, I have rearranged my graphs and chart and also gave them a descriptive title for a very nice and clear look easy to understand.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Did you know you could export your dashboard as PDFs too? I did this by clicking on the export button located at the top right corner, and downloaded the file after it has been generated.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14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27" y="994787"/>
            <a:ext cx="7482286" cy="4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Visualize data with QuickSight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 with QuickSight</dc:title>
  <dc:creator>user</dc:creator>
  <cp:lastModifiedBy>user</cp:lastModifiedBy>
  <cp:revision>5</cp:revision>
  <dcterms:created xsi:type="dcterms:W3CDTF">2024-08-31T10:58:49Z</dcterms:created>
  <dcterms:modified xsi:type="dcterms:W3CDTF">2024-08-31T11:40:57Z</dcterms:modified>
</cp:coreProperties>
</file>