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956D52-D55E-48F6-8E38-9D61D938C7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D7316-6A3B-44A1-B5DD-80997D3A2C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64C757-9523-4962-82F6-66FB62E31B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2678C-C7DE-4090-82D2-D0EC8ADD3D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413B3C-743A-4147-9472-F0EDF3479D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4C639A-D27C-444D-9EF2-01AA361757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95C11-4676-4AA1-82FB-D2FC0A255A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B3695-81B6-428E-9B68-8120B3A0F6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8CC45E-E0F5-4201-BB11-A4B0855D95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83A657-704F-4544-8660-8FEE33ED35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454540-7A4C-4AA7-8B11-B29B840D95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8F606B-7B10-41C3-B929-B70CB64BA4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0FEC62-FB0B-4390-A577-A15E1E850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A00C1C-18D0-4C7A-95B3-5DB8629230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713355-C23D-4A8D-BD49-961CF52395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7F608D-891F-4D9E-ABF7-8F68422D97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69F9D-C8CF-4C40-B7E4-1CEA6DC6EA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6DE14F-9059-43AD-9BF4-5C80DC6FCD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19561A-3D55-40B5-8932-15C1C8A296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7F5BD9-0497-45DB-925B-C80DFE6E1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BDA062-9236-462E-8387-7C00FFE980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3B23A3-DB17-4A6A-8FB7-63B6C844B1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BAEC8-6B20-42D9-939B-ED4C551EA1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563EA4-DA61-43AF-81B7-4FC59A71C7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06056E-306D-47DC-9D57-A01899C01B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25EB05-E00F-42E4-AB83-A0E4BBA56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45C4CF-BB75-4A5B-B8D9-F663355718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33C01F-FB70-40EC-AE67-CD034F98E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CCB14-6021-47E2-BD90-284BE09E78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97290A-FB32-4229-AF55-07F576AF35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E41BEE-2FD0-43D1-A6BF-392556A400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54F35C-B78C-4E80-BAAB-7057EBFFE5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EB0D8D-4767-4670-822F-FE35777E0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22BED-4F41-4CBB-AE7F-56A2092ABC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716354-1ACA-48B3-8AF6-A23C09FB2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35708E-65C9-48B0-A279-98A62B5FCA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C155AB-1717-4178-94A2-0E73AA349C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6860B4-D7DA-40ED-85A2-3CFD6DE7AC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8FDE9E-BE7E-4D19-A2CE-E3EA3524AB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BBBC25-B53F-4B94-B388-7E56FB284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0EBE1F-A370-4555-94E1-D80E4E3988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23F596-9443-429B-AE39-FCF259763E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604C85-3F68-4E65-9F79-13E3070816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5742B-473A-41EF-9FC4-31A12E7617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E1B988-F5AD-4C52-A751-2E0D8D8DD4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790FE8-7CC0-4BCC-9565-B23A5C3321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D58384-6A95-4A85-A1FE-E9F0695077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C14888-4D8B-46AD-8CF4-6AA9E3D77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FD6FAA-F0B9-453F-B1AD-1D7874A0DFCF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C58E86-3150-4B31-BC4C-327FBE31F1D7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93993C-4E03-4CA8-99FA-45CCBB1C7BA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5D022A-78C4-4ECF-A6A7-D4502D89BA7C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720000" y="1440000"/>
            <a:ext cx="5759280" cy="35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5400000" y="198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324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32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90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40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900000" y="1620000"/>
            <a:ext cx="5399280" cy="71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900000" y="2520000"/>
            <a:ext cx="5399280" cy="107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900000" y="3780000"/>
            <a:ext cx="5399280" cy="107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画面：部品マスター検索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1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正方形/長方形 2"/>
          <p:cNvSpPr/>
          <p:nvPr/>
        </p:nvSpPr>
        <p:spPr>
          <a:xfrm>
            <a:off x="5400000" y="198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3"/>
          <p:cNvSpPr/>
          <p:nvPr/>
        </p:nvSpPr>
        <p:spPr>
          <a:xfrm>
            <a:off x="900000" y="1620000"/>
            <a:ext cx="5399640" cy="71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正方形/長方形 4"/>
          <p:cNvSpPr/>
          <p:nvPr/>
        </p:nvSpPr>
        <p:spPr>
          <a:xfrm>
            <a:off x="900000" y="252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正方形/長方形 5"/>
          <p:cNvSpPr/>
          <p:nvPr/>
        </p:nvSpPr>
        <p:spPr>
          <a:xfrm>
            <a:off x="4680000" y="2880000"/>
            <a:ext cx="161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画面：部品マスター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正方形/長方形 6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正方形/長方形 7"/>
          <p:cNvSpPr/>
          <p:nvPr/>
        </p:nvSpPr>
        <p:spPr>
          <a:xfrm>
            <a:off x="324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正方形/長方形 8"/>
          <p:cNvSpPr/>
          <p:nvPr/>
        </p:nvSpPr>
        <p:spPr>
          <a:xfrm>
            <a:off x="432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正方形/長方形 9"/>
          <p:cNvSpPr/>
          <p:nvPr/>
        </p:nvSpPr>
        <p:spPr>
          <a:xfrm>
            <a:off x="9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正方形/長方形 10"/>
          <p:cNvSpPr/>
          <p:nvPr/>
        </p:nvSpPr>
        <p:spPr>
          <a:xfrm>
            <a:off x="54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正方形/長方形 11"/>
          <p:cNvSpPr/>
          <p:nvPr/>
        </p:nvSpPr>
        <p:spPr>
          <a:xfrm>
            <a:off x="900000" y="1585080"/>
            <a:ext cx="5399640" cy="3274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720000" y="1440000"/>
            <a:ext cx="5759280" cy="35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324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432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90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540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900000" y="2160000"/>
            <a:ext cx="5399280" cy="125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900000" y="1620000"/>
            <a:ext cx="5399280" cy="35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900000" y="3600000"/>
            <a:ext cx="5399280" cy="71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>
            <a:off x="1080000" y="3780000"/>
            <a:ext cx="1079280" cy="35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2340000" y="3780000"/>
            <a:ext cx="1079280" cy="35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3600000" y="3780000"/>
            <a:ext cx="1079280" cy="35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5040000" y="3780000"/>
            <a:ext cx="1079280" cy="35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"/>
          <p:cNvCxnSpPr>
            <a:stCxn id="253" idx="3"/>
            <a:endCxn id="254" idx="1"/>
          </p:cNvCxnSpPr>
          <p:nvPr/>
        </p:nvCxnSpPr>
        <p:spPr>
          <a:xfrm>
            <a:off x="4679280" y="3959640"/>
            <a:ext cx="36108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20000" y="1440000"/>
            <a:ext cx="5759280" cy="35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5400000" y="198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00000" y="1620000"/>
            <a:ext cx="5399280" cy="71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900000" y="2520000"/>
            <a:ext cx="5399280" cy="233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エリアマスター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アクセスログ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工場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40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92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71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メニュー画面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入出庫情報入力画面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9280" y="1799640"/>
            <a:ext cx="144108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9280" cy="107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9280" cy="107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9280" cy="107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9280" y="1259640"/>
            <a:ext cx="1081080" cy="2880360"/>
          </a:xfrm>
          <a:prstGeom prst="bentConnector3">
            <a:avLst>
              <a:gd name="adj1" fmla="val 50033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9280" y="2069640"/>
            <a:ext cx="1081080" cy="1260360"/>
          </a:xfrm>
          <a:prstGeom prst="bentConnector3">
            <a:avLst>
              <a:gd name="adj1" fmla="val 50033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9280" y="2339640"/>
            <a:ext cx="1081080" cy="720360"/>
          </a:xfrm>
          <a:prstGeom prst="bentConnector3">
            <a:avLst>
              <a:gd name="adj1" fmla="val 50033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9280" y="3599640"/>
            <a:ext cx="1080720" cy="54072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9280" y="449640"/>
            <a:ext cx="1081080" cy="4500360"/>
          </a:xfrm>
          <a:prstGeom prst="bentConnector3">
            <a:avLst>
              <a:gd name="adj1" fmla="val 50033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9280" cy="197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9280" cy="197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9280" cy="197928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9280" cy="125928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900000" y="1440000"/>
            <a:ext cx="7808040" cy="34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ログイン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ユーザーマスタ一覧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ユーザーマスター編集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エリアマスター一覧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エリアマスター編集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部品マスター一覧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在庫情報一覧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720000" y="1440000"/>
            <a:ext cx="5759280" cy="35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1440000" y="2520000"/>
            <a:ext cx="14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1440000" y="3060000"/>
            <a:ext cx="14392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2880000" y="2520000"/>
            <a:ext cx="2159280" cy="35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2880000" y="3060000"/>
            <a:ext cx="2159280" cy="35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880000" y="4320000"/>
            <a:ext cx="143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720000" y="1440000"/>
            <a:ext cx="5759280" cy="35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1080000" y="180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180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1080000" y="288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880000" y="288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080000" y="3960000"/>
            <a:ext cx="1439280" cy="71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680000" y="4500000"/>
            <a:ext cx="161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5400000" y="1440000"/>
            <a:ext cx="2519280" cy="125928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720000" y="1440000"/>
            <a:ext cx="5759280" cy="35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"/>
          <p:cNvSpPr/>
          <p:nvPr/>
        </p:nvSpPr>
        <p:spPr>
          <a:xfrm>
            <a:off x="5400000" y="198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4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32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90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5400000" y="4500000"/>
            <a:ext cx="89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00000" y="1620000"/>
            <a:ext cx="5399280" cy="71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00000" y="2520000"/>
            <a:ext cx="5399280" cy="107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900000" y="3780000"/>
            <a:ext cx="5399280" cy="107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2024-01-04T10:30:53Z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