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ED110-ED85-429D-BCAD-1342C74AA9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DA309-A833-4B28-846F-E8F5534597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E5EBC-9CD9-4D61-BF9F-8613C00845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FFB5B-7DBF-466F-8812-DAF3C10623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43743A-F49D-4B84-A89C-9683EFC296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82CBC2-0E3D-4490-AC01-FB62EC6722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ECCED-A404-405F-A733-42CA374BF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AE6112-ACCD-4AD9-B313-D1CC0FD62B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B930B8-3FE0-4433-9A71-E461E32F3B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88BD39-6857-4E38-BD97-4465250F76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5A101F-9BFE-4EF7-9C49-F7C1F68A20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7C7EF3-37B2-4C1F-BDDE-58D11A9616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51D87-A9F8-415D-B916-107048C14F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79D791-A887-4F88-BAA5-E9C923CA9D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633ACA-96CE-4833-A273-D415900A71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ACF160-64FA-4F65-9220-45A8B281BD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81D94-8D99-45D1-BD5F-5840B647D7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1C147-AD2F-460E-A950-981289CDD6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0EA35C-FCCA-4535-8D43-40ACB85FB6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ED3B26-02F0-4C6D-8C90-3923293C9F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603996-E6D2-4059-9716-AFE5A8AD45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B264A2-8793-44ED-B340-040810DE6F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E48CA-398E-4EFB-A15B-0F1775E1EA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EC904C-7A36-4324-8BF2-7F76D9C2C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6EE156-F36A-49D7-97B9-33F5D38C5A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E02F8E-B4F0-41B4-A020-7A90A4003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3D34A9-D2F6-457A-8DFF-540C4CD834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55EA5E-75EB-413B-A117-1489BBE107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49F660-E613-4BC9-9286-68EE349325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C850E6-0DCA-4512-8ECE-4C65F48EDE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B78A16-CC4D-4E4F-9EE3-F8CD27722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F207C6-9AAC-4488-8A28-731765FCB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B66D13-7C4F-424E-B27F-DAABECA494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8ECFD0-6E63-49C3-AB7F-AED3D2AD3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0C4C66-08D6-43DC-AB6E-C178F52926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0EA08D-C106-44D9-B35F-1FC1F29CF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29F767-BE52-46E2-8773-7B1E7B98C1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08D8B1-87F0-4A82-8FA4-F54381DAD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719127-1071-46B1-AA21-803375863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EA37FD-6B6B-47FD-9911-B45EF36832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EA3357-904D-4945-BD82-07ACC5BF2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1FEACD-7141-45DD-A068-4D8CBE79A5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0E4F8B-44B1-4338-BB2C-F91F631FFB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311683-2CBB-4BBC-B814-686A38AF77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6C6516-99F2-4E49-9077-8BE4AF7EF3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F5E6D-099E-472E-811E-8DA9139B8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2D3F49-267F-45B3-BEA1-53712C4DA4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9CBE4-3497-4B1C-A94B-54DDB6B7CB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92BFB-195E-4102-9DD2-999423B2F24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17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FFCE62-6821-4DC6-A445-0C8B98B8519F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26FA7-F230-4FC2-9670-2E2F55978CBF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4DE109-9BBB-427A-8D95-CABD5C17767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正方形/長方形 6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正方形/長方形 7"/>
          <p:cNvSpPr/>
          <p:nvPr/>
        </p:nvSpPr>
        <p:spPr>
          <a:xfrm>
            <a:off x="324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8"/>
          <p:cNvSpPr/>
          <p:nvPr/>
        </p:nvSpPr>
        <p:spPr>
          <a:xfrm>
            <a:off x="432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9"/>
          <p:cNvSpPr/>
          <p:nvPr/>
        </p:nvSpPr>
        <p:spPr>
          <a:xfrm>
            <a:off x="9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10"/>
          <p:cNvSpPr/>
          <p:nvPr/>
        </p:nvSpPr>
        <p:spPr>
          <a:xfrm>
            <a:off x="54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11"/>
          <p:cNvSpPr/>
          <p:nvPr/>
        </p:nvSpPr>
        <p:spPr>
          <a:xfrm>
            <a:off x="900000" y="1585080"/>
            <a:ext cx="5398560" cy="3273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12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正方形/長方形 13"/>
          <p:cNvSpPr/>
          <p:nvPr/>
        </p:nvSpPr>
        <p:spPr>
          <a:xfrm>
            <a:off x="5400000" y="198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14"/>
          <p:cNvSpPr/>
          <p:nvPr/>
        </p:nvSpPr>
        <p:spPr>
          <a:xfrm>
            <a:off x="900000" y="1620000"/>
            <a:ext cx="5398560" cy="71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正方形/長方形 15"/>
          <p:cNvSpPr/>
          <p:nvPr/>
        </p:nvSpPr>
        <p:spPr>
          <a:xfrm>
            <a:off x="900000" y="2520000"/>
            <a:ext cx="5398560" cy="233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16"/>
          <p:cNvSpPr/>
          <p:nvPr/>
        </p:nvSpPr>
        <p:spPr>
          <a:xfrm>
            <a:off x="4680000" y="2880000"/>
            <a:ext cx="161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7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正方形/長方形 18"/>
          <p:cNvSpPr/>
          <p:nvPr/>
        </p:nvSpPr>
        <p:spPr>
          <a:xfrm>
            <a:off x="324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19"/>
          <p:cNvSpPr/>
          <p:nvPr/>
        </p:nvSpPr>
        <p:spPr>
          <a:xfrm>
            <a:off x="432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正方形/長方形 20"/>
          <p:cNvSpPr/>
          <p:nvPr/>
        </p:nvSpPr>
        <p:spPr>
          <a:xfrm>
            <a:off x="9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正方形/長方形 21"/>
          <p:cNvSpPr/>
          <p:nvPr/>
        </p:nvSpPr>
        <p:spPr>
          <a:xfrm>
            <a:off x="54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正方形/長方形 22"/>
          <p:cNvSpPr/>
          <p:nvPr/>
        </p:nvSpPr>
        <p:spPr>
          <a:xfrm>
            <a:off x="900000" y="1585080"/>
            <a:ext cx="5398560" cy="3273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正方形/長方形 23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正方形/長方形 24"/>
          <p:cNvSpPr/>
          <p:nvPr/>
        </p:nvSpPr>
        <p:spPr>
          <a:xfrm>
            <a:off x="5400000" y="198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正方形/長方形 25"/>
          <p:cNvSpPr/>
          <p:nvPr/>
        </p:nvSpPr>
        <p:spPr>
          <a:xfrm>
            <a:off x="900000" y="1620000"/>
            <a:ext cx="5398560" cy="71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正方形/長方形 26"/>
          <p:cNvSpPr/>
          <p:nvPr/>
        </p:nvSpPr>
        <p:spPr>
          <a:xfrm>
            <a:off x="900000" y="2520000"/>
            <a:ext cx="5398560" cy="233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27"/>
          <p:cNvSpPr/>
          <p:nvPr/>
        </p:nvSpPr>
        <p:spPr>
          <a:xfrm>
            <a:off x="4680000" y="2880000"/>
            <a:ext cx="161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28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正方形/長方形 29"/>
          <p:cNvSpPr/>
          <p:nvPr/>
        </p:nvSpPr>
        <p:spPr>
          <a:xfrm>
            <a:off x="324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正方形/長方形 30"/>
          <p:cNvSpPr/>
          <p:nvPr/>
        </p:nvSpPr>
        <p:spPr>
          <a:xfrm>
            <a:off x="432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正方形/長方形 31"/>
          <p:cNvSpPr/>
          <p:nvPr/>
        </p:nvSpPr>
        <p:spPr>
          <a:xfrm>
            <a:off x="9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正方形/長方形 32"/>
          <p:cNvSpPr/>
          <p:nvPr/>
        </p:nvSpPr>
        <p:spPr>
          <a:xfrm>
            <a:off x="54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正方形/長方形 33"/>
          <p:cNvSpPr/>
          <p:nvPr/>
        </p:nvSpPr>
        <p:spPr>
          <a:xfrm>
            <a:off x="900000" y="1585080"/>
            <a:ext cx="5398560" cy="3273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324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32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9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400000" y="450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00000" y="2160000"/>
            <a:ext cx="5398200" cy="125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1620000"/>
            <a:ext cx="5398200" cy="35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3600000"/>
            <a:ext cx="5398200" cy="71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1080000" y="3780000"/>
            <a:ext cx="1078200" cy="35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340000" y="3780000"/>
            <a:ext cx="1078200" cy="35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600000" y="3780000"/>
            <a:ext cx="1078200" cy="35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5040000" y="3780000"/>
            <a:ext cx="1078200" cy="35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"/>
          <p:cNvCxnSpPr>
            <a:stCxn id="262" idx="3"/>
            <a:endCxn id="263" idx="1"/>
          </p:cNvCxnSpPr>
          <p:nvPr/>
        </p:nvCxnSpPr>
        <p:spPr>
          <a:xfrm>
            <a:off x="4678200" y="3958920"/>
            <a:ext cx="3621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5400000" y="1980000"/>
            <a:ext cx="89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900000" y="1620000"/>
            <a:ext cx="5398200" cy="71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900000" y="2520000"/>
            <a:ext cx="5398200" cy="233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その他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（メーカー、スケール、ジャンル、部署など）のマスター・・・画面は作らない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アクセスログ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店舗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40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8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7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8200" cy="71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8200" cy="71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8200" y="1798920"/>
            <a:ext cx="144216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8200" cy="71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8200" cy="107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8200" cy="107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8200" cy="71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8200" cy="107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7840" y="1258920"/>
            <a:ext cx="1082160" cy="2880360"/>
          </a:xfrm>
          <a:prstGeom prst="bentConnector3">
            <a:avLst>
              <a:gd name="adj1" fmla="val 5011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7840" y="2068920"/>
            <a:ext cx="1082160" cy="1260360"/>
          </a:xfrm>
          <a:prstGeom prst="bentConnector3">
            <a:avLst>
              <a:gd name="adj1" fmla="val 5011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8200" y="2338920"/>
            <a:ext cx="1082160" cy="720360"/>
          </a:xfrm>
          <a:prstGeom prst="bentConnector3">
            <a:avLst>
              <a:gd name="adj1" fmla="val 5011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8200" y="3598920"/>
            <a:ext cx="1081080" cy="54144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8200" y="448920"/>
            <a:ext cx="1082160" cy="4500360"/>
          </a:xfrm>
          <a:prstGeom prst="bentConnector3">
            <a:avLst>
              <a:gd name="adj1" fmla="val 50116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8200" cy="197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8200" cy="197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8200" cy="19782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8200" cy="125820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8920" y="720000"/>
            <a:ext cx="4499640" cy="4318200"/>
          </a:xfrm>
          <a:prstGeom prst="plus">
            <a:avLst>
              <a:gd name="adj" fmla="val 43227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1440000"/>
            <a:ext cx="7806960" cy="34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サイドメニュー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游ゴシック"/>
              </a:rPr>
              <a:t>在庫情報一覧（初期画面）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440000" y="2520000"/>
            <a:ext cx="143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440000" y="3060000"/>
            <a:ext cx="1438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2520000"/>
            <a:ext cx="2158200" cy="35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3060000"/>
            <a:ext cx="2158200" cy="35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2880000" y="4320000"/>
            <a:ext cx="143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720000" y="1800000"/>
            <a:ext cx="2699280" cy="251928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0000" y="1440000"/>
            <a:ext cx="5758200" cy="35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900000" y="3421080"/>
            <a:ext cx="233928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900000" y="3058920"/>
            <a:ext cx="2339280" cy="3603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00000" y="2698920"/>
            <a:ext cx="233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3780000"/>
            <a:ext cx="233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1980000"/>
            <a:ext cx="233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680000" y="1621080"/>
            <a:ext cx="1618200" cy="3582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340000"/>
            <a:ext cx="2339280" cy="35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600000" y="2160000"/>
            <a:ext cx="2699280" cy="269928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正方形/長方形 1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正方形/長方形 2"/>
          <p:cNvSpPr/>
          <p:nvPr/>
        </p:nvSpPr>
        <p:spPr>
          <a:xfrm>
            <a:off x="5400000" y="198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正方形/長方形 3"/>
          <p:cNvSpPr/>
          <p:nvPr/>
        </p:nvSpPr>
        <p:spPr>
          <a:xfrm>
            <a:off x="900000" y="1620000"/>
            <a:ext cx="5398560" cy="71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4"/>
          <p:cNvSpPr/>
          <p:nvPr/>
        </p:nvSpPr>
        <p:spPr>
          <a:xfrm>
            <a:off x="900000" y="2520000"/>
            <a:ext cx="5398560" cy="233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5"/>
          <p:cNvSpPr/>
          <p:nvPr/>
        </p:nvSpPr>
        <p:spPr>
          <a:xfrm>
            <a:off x="4680000" y="2880000"/>
            <a:ext cx="161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2024-01-15T10:10:25Z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