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1F42EC-A36D-423B-8C0A-9908E8C51E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184D4-B5D4-4C41-B81C-B494B6EA94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BA7888-0678-4675-9090-C0B3F2B78F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3D0455-5670-468E-BFA1-E04E379CE7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BBF13D-BF91-43EF-8A91-D02AA44B55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B5A766-272A-458C-91B3-6423DEB1B5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B8C215-62C1-4DFB-B408-9857C40425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D3AA80-530E-4B62-8534-DA99D1FD87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9E2FB7-A74B-4AF2-9DD1-76953BEEC7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F8E4BE-4583-4236-998C-F0BD169E88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9D2BEE-E75E-424B-B658-15B1B56E6A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AB3F71-115F-41BC-9388-BE94CD3A66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13450D-5796-4CAC-A8C5-6F9BFAE963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7E62C8-DC6B-4F46-A858-799A55CB87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10BB55-A028-4B76-96E7-15395B7A4A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5E0CBE-B861-439B-B548-55908F650F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DAE2E5-442C-4CF6-8877-966EC75FB9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BAA184-A242-4133-85F0-C10808A961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22C952-3C80-4B8F-A248-36916721A4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E04DD8-08EA-476F-9C22-83B1F00AC6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5455C7-7109-4F86-BD0E-F9CA73E567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5AB966-707C-4D83-86F4-43D3092F63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CF4B85-0948-4C9A-BDBD-017B18106E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063925-9EB5-4FC8-8279-4880F88AAB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3355A6-B775-43FE-99B8-E63EF1BE79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A4AF0F-822F-4381-8085-8508D6FD43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B069E6-BD90-41D2-99AF-87AFC36E44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7D4A28-D1B6-4B89-BA60-9431CABC1A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1C61E6-638A-4A33-AF73-A54996F4502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081377-7329-4E60-B7E8-198E0778D2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139F164-0977-4706-AFD0-A49CA8E294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F7C38D-1CBC-462F-9493-3481DB113B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100838-D896-4CC3-AA50-B7E0B9FA90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53C34-76E4-4EAE-91C0-B845EF6DAB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FF829B-8D2E-43CB-A36B-8E8E6421C4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FEF2EFA-5101-4E9B-ABBF-EC984E419A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DD8457-2CEA-4FEA-BDF4-4B15EA46E5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3CDAE2-6500-4864-ADC9-E981CADC76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DF850A-7F31-4B11-9F61-EB0739769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989A69-81E4-42E4-A0AD-F04524E4B3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AAF5C6D-BE85-49C5-9483-45AEE56144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0DFDDE-A7E4-4957-9881-807980F83A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1A775E2-7ABF-42C1-9209-C19A1CB8E6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826B23-BAFE-4EEE-85AC-22FE063A7D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ABA180-EE57-4257-A59E-9D0E2B539B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063C90-B824-43B6-B639-673502936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E1D27-5EF6-4F6C-9089-3D5B51E8BE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E90321-9CD0-44C6-B202-08A281DCC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CE1EA6-3062-4D53-A254-0366B7AF8F3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ED8687-1EA7-4BBA-B096-6A6B412F64E9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9DC16D-842E-4D93-B221-7E720560AB19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B1E507-ED88-485C-BD4C-DF23C4B411B0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画面：部品マスター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正方形/長方形 6"/>
          <p:cNvSpPr/>
          <p:nvPr/>
        </p:nvSpPr>
        <p:spPr>
          <a:xfrm>
            <a:off x="720000" y="1440000"/>
            <a:ext cx="5758920" cy="359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正方形/長方形 7"/>
          <p:cNvSpPr/>
          <p:nvPr/>
        </p:nvSpPr>
        <p:spPr>
          <a:xfrm>
            <a:off x="324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正方形/長方形 8"/>
          <p:cNvSpPr/>
          <p:nvPr/>
        </p:nvSpPr>
        <p:spPr>
          <a:xfrm>
            <a:off x="432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正方形/長方形 9"/>
          <p:cNvSpPr/>
          <p:nvPr/>
        </p:nvSpPr>
        <p:spPr>
          <a:xfrm>
            <a:off x="90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正方形/長方形 10"/>
          <p:cNvSpPr/>
          <p:nvPr/>
        </p:nvSpPr>
        <p:spPr>
          <a:xfrm>
            <a:off x="540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正方形/長方形 11"/>
          <p:cNvSpPr/>
          <p:nvPr/>
        </p:nvSpPr>
        <p:spPr>
          <a:xfrm>
            <a:off x="900000" y="1585080"/>
            <a:ext cx="5398920" cy="3273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正方形/長方形 12"/>
          <p:cNvSpPr/>
          <p:nvPr/>
        </p:nvSpPr>
        <p:spPr>
          <a:xfrm>
            <a:off x="720000" y="1440000"/>
            <a:ext cx="5758920" cy="359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正方形/長方形 13"/>
          <p:cNvSpPr/>
          <p:nvPr/>
        </p:nvSpPr>
        <p:spPr>
          <a:xfrm>
            <a:off x="5400000" y="198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正方形/長方形 14"/>
          <p:cNvSpPr/>
          <p:nvPr/>
        </p:nvSpPr>
        <p:spPr>
          <a:xfrm>
            <a:off x="900000" y="1620000"/>
            <a:ext cx="5398920" cy="71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正方形/長方形 15"/>
          <p:cNvSpPr/>
          <p:nvPr/>
        </p:nvSpPr>
        <p:spPr>
          <a:xfrm>
            <a:off x="900000" y="2520000"/>
            <a:ext cx="5398920" cy="233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16"/>
          <p:cNvSpPr/>
          <p:nvPr/>
        </p:nvSpPr>
        <p:spPr>
          <a:xfrm>
            <a:off x="4680000" y="2880000"/>
            <a:ext cx="161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画面：エリアマスター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17"/>
          <p:cNvSpPr/>
          <p:nvPr/>
        </p:nvSpPr>
        <p:spPr>
          <a:xfrm>
            <a:off x="720000" y="1440000"/>
            <a:ext cx="5758920" cy="359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正方形/長方形 18"/>
          <p:cNvSpPr/>
          <p:nvPr/>
        </p:nvSpPr>
        <p:spPr>
          <a:xfrm>
            <a:off x="324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正方形/長方形 19"/>
          <p:cNvSpPr/>
          <p:nvPr/>
        </p:nvSpPr>
        <p:spPr>
          <a:xfrm>
            <a:off x="432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正方形/長方形 20"/>
          <p:cNvSpPr/>
          <p:nvPr/>
        </p:nvSpPr>
        <p:spPr>
          <a:xfrm>
            <a:off x="90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正方形/長方形 21"/>
          <p:cNvSpPr/>
          <p:nvPr/>
        </p:nvSpPr>
        <p:spPr>
          <a:xfrm>
            <a:off x="540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正方形/長方形 22"/>
          <p:cNvSpPr/>
          <p:nvPr/>
        </p:nvSpPr>
        <p:spPr>
          <a:xfrm>
            <a:off x="900000" y="1585080"/>
            <a:ext cx="5398920" cy="3273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正方形/長方形 23"/>
          <p:cNvSpPr/>
          <p:nvPr/>
        </p:nvSpPr>
        <p:spPr>
          <a:xfrm>
            <a:off x="720000" y="1440000"/>
            <a:ext cx="5758920" cy="359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正方形/長方形 24"/>
          <p:cNvSpPr/>
          <p:nvPr/>
        </p:nvSpPr>
        <p:spPr>
          <a:xfrm>
            <a:off x="5400000" y="198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正方形/長方形 25"/>
          <p:cNvSpPr/>
          <p:nvPr/>
        </p:nvSpPr>
        <p:spPr>
          <a:xfrm>
            <a:off x="900000" y="1620000"/>
            <a:ext cx="5398920" cy="71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正方形/長方形 26"/>
          <p:cNvSpPr/>
          <p:nvPr/>
        </p:nvSpPr>
        <p:spPr>
          <a:xfrm>
            <a:off x="900000" y="2520000"/>
            <a:ext cx="5398920" cy="233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27"/>
          <p:cNvSpPr/>
          <p:nvPr/>
        </p:nvSpPr>
        <p:spPr>
          <a:xfrm>
            <a:off x="4680000" y="2880000"/>
            <a:ext cx="161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画面：ユーザーマスター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28"/>
          <p:cNvSpPr/>
          <p:nvPr/>
        </p:nvSpPr>
        <p:spPr>
          <a:xfrm>
            <a:off x="720000" y="1440000"/>
            <a:ext cx="5758920" cy="359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正方形/長方形 29"/>
          <p:cNvSpPr/>
          <p:nvPr/>
        </p:nvSpPr>
        <p:spPr>
          <a:xfrm>
            <a:off x="324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登録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正方形/長方形 30"/>
          <p:cNvSpPr/>
          <p:nvPr/>
        </p:nvSpPr>
        <p:spPr>
          <a:xfrm>
            <a:off x="432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更新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正方形/長方形 31"/>
          <p:cNvSpPr/>
          <p:nvPr/>
        </p:nvSpPr>
        <p:spPr>
          <a:xfrm>
            <a:off x="90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正方形/長方形 32"/>
          <p:cNvSpPr/>
          <p:nvPr/>
        </p:nvSpPr>
        <p:spPr>
          <a:xfrm>
            <a:off x="5400000" y="450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正方形/長方形 33"/>
          <p:cNvSpPr/>
          <p:nvPr/>
        </p:nvSpPr>
        <p:spPr>
          <a:xfrm>
            <a:off x="900000" y="1585080"/>
            <a:ext cx="5398920" cy="32738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編集欄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画面：入出庫入力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324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32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9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削除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400000" y="450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クリア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900000" y="2160000"/>
            <a:ext cx="5398560" cy="125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0000" y="1620000"/>
            <a:ext cx="5398560" cy="35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部品情報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900000" y="3600000"/>
            <a:ext cx="5398560" cy="71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1080000" y="3780000"/>
            <a:ext cx="1078560" cy="3585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日時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2340000" y="3780000"/>
            <a:ext cx="1078560" cy="3585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個数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3600000" y="3780000"/>
            <a:ext cx="1078560" cy="3585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元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5040000" y="3780000"/>
            <a:ext cx="1078560" cy="3585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4" name=""/>
          <p:cNvCxnSpPr>
            <a:stCxn id="262" idx="3"/>
            <a:endCxn id="263" idx="1"/>
          </p:cNvCxnSpPr>
          <p:nvPr/>
        </p:nvCxnSpPr>
        <p:spPr>
          <a:xfrm>
            <a:off x="4678560" y="3959280"/>
            <a:ext cx="36180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画面：在庫状況表示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>
            <a:off x="5400000" y="1980000"/>
            <a:ext cx="89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900000" y="1620000"/>
            <a:ext cx="5398560" cy="71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900000" y="2520000"/>
            <a:ext cx="5398560" cy="233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DB-</a:t>
            </a: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テーブル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ユーザーマスター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部署マスター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部品マスター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エリアマスター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入出庫データ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アクセスログ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利用想定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工場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要件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40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アクセスログを取る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ログイン処理をする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部品の入出庫情報を編集する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- 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 - csv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出力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120000" y="1326600"/>
            <a:ext cx="3058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優先度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&gt; 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71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ログイン画面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メニュー画面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ユーザーマスター画面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部品マスター画面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入出庫情報入力画面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エリアマスター画面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sngStrike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20000" y="1440000"/>
            <a:ext cx="1438560" cy="71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0" y="1440000"/>
            <a:ext cx="1438560" cy="71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"/>
          <p:cNvCxnSpPr>
            <a:stCxn id="174" idx="3"/>
            <a:endCxn id="175" idx="1"/>
          </p:cNvCxnSpPr>
          <p:nvPr/>
        </p:nvCxnSpPr>
        <p:spPr>
          <a:xfrm>
            <a:off x="2158560" y="1799280"/>
            <a:ext cx="144180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177" name=""/>
          <p:cNvSpPr/>
          <p:nvPr/>
        </p:nvSpPr>
        <p:spPr>
          <a:xfrm>
            <a:off x="4320000" y="3240000"/>
            <a:ext cx="1438560" cy="71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340000" y="3240000"/>
            <a:ext cx="1438560" cy="107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1438560" cy="107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20000" y="4140000"/>
            <a:ext cx="1438560" cy="71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情報入力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100000" y="3240000"/>
            <a:ext cx="1438560" cy="107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在庫状況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表示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"/>
          <p:cNvCxnSpPr>
            <a:stCxn id="175" idx="2"/>
            <a:endCxn id="179" idx="0"/>
          </p:cNvCxnSpPr>
          <p:nvPr/>
        </p:nvCxnSpPr>
        <p:spPr>
          <a:xfrm rot="5400000">
            <a:off x="2338560" y="1259280"/>
            <a:ext cx="1081800" cy="2880360"/>
          </a:xfrm>
          <a:prstGeom prst="bentConnector3">
            <a:avLst>
              <a:gd name="adj1" fmla="val 5006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3" name=""/>
          <p:cNvCxnSpPr>
            <a:stCxn id="175" idx="2"/>
            <a:endCxn id="178" idx="0"/>
          </p:cNvCxnSpPr>
          <p:nvPr/>
        </p:nvCxnSpPr>
        <p:spPr>
          <a:xfrm rot="5400000">
            <a:off x="3148560" y="2069280"/>
            <a:ext cx="1081800" cy="1260360"/>
          </a:xfrm>
          <a:prstGeom prst="bentConnector3">
            <a:avLst>
              <a:gd name="adj1" fmla="val 5006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4" name=""/>
          <p:cNvCxnSpPr>
            <a:stCxn id="175" idx="2"/>
            <a:endCxn id="177" idx="0"/>
          </p:cNvCxnSpPr>
          <p:nvPr/>
        </p:nvCxnSpPr>
        <p:spPr>
          <a:xfrm flipH="1" rot="16200000">
            <a:off x="4138560" y="2339280"/>
            <a:ext cx="1081800" cy="720360"/>
          </a:xfrm>
          <a:prstGeom prst="bentConnector3">
            <a:avLst>
              <a:gd name="adj1" fmla="val 50066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85" name=""/>
          <p:cNvCxnSpPr>
            <a:stCxn id="177" idx="3"/>
            <a:endCxn id="180" idx="0"/>
          </p:cNvCxnSpPr>
          <p:nvPr/>
        </p:nvCxnSpPr>
        <p:spPr>
          <a:xfrm>
            <a:off x="5758560" y="3599280"/>
            <a:ext cx="1081080" cy="54108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86" name=""/>
          <p:cNvCxnSpPr>
            <a:stCxn id="175" idx="2"/>
            <a:endCxn id="181" idx="0"/>
          </p:cNvCxnSpPr>
          <p:nvPr/>
        </p:nvCxnSpPr>
        <p:spPr>
          <a:xfrm flipH="1" rot="16200000">
            <a:off x="6028560" y="449280"/>
            <a:ext cx="1081800" cy="4500360"/>
          </a:xfrm>
          <a:prstGeom prst="bentConnector3">
            <a:avLst>
              <a:gd name="adj1" fmla="val 50066"/>
            </a:avLst>
          </a:prstGeom>
          <a:ln w="0">
            <a:solidFill>
              <a:srgbClr val="254061"/>
            </a:solidFill>
          </a:ln>
        </p:spPr>
      </p:cxnSp>
      <p:sp>
        <p:nvSpPr>
          <p:cNvPr id="187" name=""/>
          <p:cNvSpPr/>
          <p:nvPr/>
        </p:nvSpPr>
        <p:spPr>
          <a:xfrm>
            <a:off x="540000" y="3060000"/>
            <a:ext cx="3418560" cy="19785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管理者向け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140000" y="3060000"/>
            <a:ext cx="3598560" cy="19785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調達部向け　　　　　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7920000" y="3060000"/>
            <a:ext cx="1798560" cy="197856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全員向け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580000" y="720000"/>
            <a:ext cx="2518560" cy="125856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ナビゲーションバーでよいのでは？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rot="18900000">
            <a:off x="2339280" y="720000"/>
            <a:ext cx="4500000" cy="4318560"/>
          </a:xfrm>
          <a:prstGeom prst="plus">
            <a:avLst>
              <a:gd name="adj" fmla="val 43227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画面遷移案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900000" y="1440000"/>
            <a:ext cx="7807320" cy="34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バー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パスワード変更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メニュー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サイドメニュー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游ゴシック"/>
              </a:rPr>
              <a:t>在庫情報一覧（初期画面）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部品マスター編集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部品検索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部品マスター編集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入出庫情報入力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游ゴシック"/>
              </a:rPr>
              <a:t>53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├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ユーザーマスタ一覧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ユーザーマスター編集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└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画面：ログイン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1440000" y="2520000"/>
            <a:ext cx="14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440000" y="3060000"/>
            <a:ext cx="1438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パスワード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2880000" y="2520000"/>
            <a:ext cx="2158560" cy="35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2880000" y="3060000"/>
            <a:ext cx="2158560" cy="35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2880000" y="4320000"/>
            <a:ext cx="143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720000" y="1800000"/>
            <a:ext cx="2699640" cy="251964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画面：メニュー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20000" y="1440000"/>
            <a:ext cx="5758560" cy="3598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900000" y="3421080"/>
            <a:ext cx="233964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ユーザーマスター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900000" y="3058920"/>
            <a:ext cx="2339640" cy="3607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エリアマスター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00000" y="2698920"/>
            <a:ext cx="233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部品マスター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900000" y="3780000"/>
            <a:ext cx="233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00000" y="1980000"/>
            <a:ext cx="233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在庫一覧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4680000" y="1621080"/>
            <a:ext cx="1618560" cy="35856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ログアウト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900000" y="2340000"/>
            <a:ext cx="2339640" cy="35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部品検索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600000" y="2160000"/>
            <a:ext cx="2699640" cy="2699640"/>
          </a:xfrm>
          <a:prstGeom prst="rect">
            <a:avLst/>
          </a:prstGeom>
          <a:solidFill>
            <a:srgbClr val="dee6ef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メインコンテンツ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画面：部品マスター検索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正方形/長方形 1"/>
          <p:cNvSpPr/>
          <p:nvPr/>
        </p:nvSpPr>
        <p:spPr>
          <a:xfrm>
            <a:off x="720000" y="1440000"/>
            <a:ext cx="5758920" cy="359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正方形/長方形 2"/>
          <p:cNvSpPr/>
          <p:nvPr/>
        </p:nvSpPr>
        <p:spPr>
          <a:xfrm>
            <a:off x="5400000" y="1980000"/>
            <a:ext cx="89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正方形/長方形 3"/>
          <p:cNvSpPr/>
          <p:nvPr/>
        </p:nvSpPr>
        <p:spPr>
          <a:xfrm>
            <a:off x="900000" y="1620000"/>
            <a:ext cx="5398920" cy="718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検索条件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正方形/長方形 4"/>
          <p:cNvSpPr/>
          <p:nvPr/>
        </p:nvSpPr>
        <p:spPr>
          <a:xfrm>
            <a:off x="900000" y="2520000"/>
            <a:ext cx="5398920" cy="233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一覧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正方形/長方形 5"/>
          <p:cNvSpPr/>
          <p:nvPr/>
        </p:nvSpPr>
        <p:spPr>
          <a:xfrm>
            <a:off x="4680000" y="2880000"/>
            <a:ext cx="1618920" cy="35892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入出庫入力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2023-12-15T11:30:21Z</dcterms:created>
  <dc:creator/>
  <dc:description/>
  <dc:language>ja-JP</dc:language>
  <cp:lastModifiedBy/>
  <dcterms:modified xsi:type="dcterms:W3CDTF">2024-01-04T11:47:29Z</dcterms:modified>
  <cp:revision>52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