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A270BB-9A76-4C43-982F-19B335BC20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36122C-A7F2-45F3-BB34-7212616D27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ADD163-02F9-4F34-A143-211148A033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6EE641-CF8E-4B70-8442-AD6717FB2C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F9A948-849D-4537-B446-AD3967D845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CF3247-6132-481F-9B0A-99174113CC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BA550F-BAB7-4449-A48B-BBBBF55E97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04F6AB-719B-447B-9186-B7607EE454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2E404C-0642-4562-9518-38123AC7A1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F52D00-1E5B-4924-A1C9-39AE50873C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63E472-17A7-4484-A274-8E4325CBE3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719D1D-D5B0-4208-AF71-B2AB258512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F40C0-E9C5-4FBB-A9B4-C5CF19C0B8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189C2A-4EB3-45E8-9BEE-AEF279374E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351D31-3E3B-40C9-B4F0-4DD0030867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D819CA-E6C4-4CEA-9285-45D3147AE2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FEC9F1-D9C8-4928-9CDD-206BEB4D3A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0EFF1F-3449-4741-BB32-28A367FE24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2ABF37-FB1B-46B3-9888-2E8401467E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E514FB-7647-44EF-B7EF-98672BF213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703AA6-14D3-4CE2-9213-B88D3AB385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7C2D5F-0B2E-4BC3-B08E-EB0BC09930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9A08DB-D2DF-4131-8400-D953F68833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47EAE6-6273-4865-9AFD-94FBE9544D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8401EE-5351-4CD4-B1D0-42DDA38BEA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3653D9-93AD-4B4A-A6C4-4113819977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4A4092-A3AA-4768-9543-02D13CB011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D77809-E960-46D2-B0F0-22B4367FA0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19046B-6E2D-46BD-8E5F-8A6F216D41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A414AF-8786-4869-B859-6A27E6879B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A27BDD-D38A-4FF6-9209-E9120523B8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B5EFCFA-DF0E-4342-88B4-00CD237D0D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4EAF381-C0EE-42C5-ABA0-8AE9CF4507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ABD01D-1A43-4772-893D-470C107823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716F75-CF24-4E8A-8D2B-691CA5B0ED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455710-F637-4EB2-90E3-05B96523F9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87BA4C8-03A4-483C-AC87-A9A6415058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CC09933-3E4A-498E-9860-60810FCE9E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CF485D-6A01-4492-80DB-7B32816CA8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ADE21A-803E-4DFC-B285-D025E06095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B483E2-E787-42B7-A5CD-33CBEC814E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5593BD-6EE4-49AB-9FB3-99C5E4E8CC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718610-6E7B-4C87-8A25-AA7D310102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57C285-0E2E-49F2-87C3-2C79C02013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D4DE4E-F021-43FF-8557-D17359A494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BB233B-FADD-43AA-8CD0-422AEC1454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503742-23A0-4413-BAD1-C95CD2EBD3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51B974-4ACE-432F-9194-F33147EF04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899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EC36B8-C2C0-4969-ADFA-C3A6E584CFCD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899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A53685-BF63-4F24-A236-56D9B3A002FC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899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FCFE07-CFF8-478D-A90E-7254FA0A00B6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899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766422-A1AC-4F33-8824-D6A2A75D247E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正方形/長方形 6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正方形/長方形 7"/>
          <p:cNvSpPr/>
          <p:nvPr/>
        </p:nvSpPr>
        <p:spPr>
          <a:xfrm>
            <a:off x="324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8"/>
          <p:cNvSpPr/>
          <p:nvPr/>
        </p:nvSpPr>
        <p:spPr>
          <a:xfrm>
            <a:off x="432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正方形/長方形 9"/>
          <p:cNvSpPr/>
          <p:nvPr/>
        </p:nvSpPr>
        <p:spPr>
          <a:xfrm>
            <a:off x="9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10"/>
          <p:cNvSpPr/>
          <p:nvPr/>
        </p:nvSpPr>
        <p:spPr>
          <a:xfrm>
            <a:off x="54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正方形/長方形 11"/>
          <p:cNvSpPr/>
          <p:nvPr/>
        </p:nvSpPr>
        <p:spPr>
          <a:xfrm>
            <a:off x="900000" y="1585080"/>
            <a:ext cx="5395680" cy="3270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画面：入出庫データ入力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>
            <a:off x="324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32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9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54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900000" y="3060000"/>
            <a:ext cx="5395320" cy="125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900000" y="1620000"/>
            <a:ext cx="5395320" cy="35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900000" y="2197800"/>
            <a:ext cx="5395320" cy="71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>
            <a:off x="1080000" y="2377800"/>
            <a:ext cx="1075320" cy="35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2340000" y="2377800"/>
            <a:ext cx="1075320" cy="35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600000" y="2377800"/>
            <a:ext cx="1075320" cy="35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5040000" y="2377800"/>
            <a:ext cx="1075320" cy="35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"/>
          <p:cNvCxnSpPr>
            <a:stCxn id="245" idx="3"/>
            <a:endCxn id="246" idx="1"/>
          </p:cNvCxnSpPr>
          <p:nvPr/>
        </p:nvCxnSpPr>
        <p:spPr>
          <a:xfrm>
            <a:off x="4675320" y="2555280"/>
            <a:ext cx="36504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画面：ログアウト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1440000" y="2520000"/>
            <a:ext cx="1435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ログアウトしました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2880000" y="4320000"/>
            <a:ext cx="143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ログイン画面へ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正方形/長方形 12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正方形/長方形 13"/>
          <p:cNvSpPr/>
          <p:nvPr/>
        </p:nvSpPr>
        <p:spPr>
          <a:xfrm>
            <a:off x="5400000" y="198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正方形/長方形 14"/>
          <p:cNvSpPr/>
          <p:nvPr/>
        </p:nvSpPr>
        <p:spPr>
          <a:xfrm>
            <a:off x="900000" y="1620000"/>
            <a:ext cx="5395680" cy="71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正方形/長方形 15"/>
          <p:cNvSpPr/>
          <p:nvPr/>
        </p:nvSpPr>
        <p:spPr>
          <a:xfrm>
            <a:off x="900000" y="2520000"/>
            <a:ext cx="5395680" cy="233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正方形/長方形 16"/>
          <p:cNvSpPr/>
          <p:nvPr/>
        </p:nvSpPr>
        <p:spPr>
          <a:xfrm>
            <a:off x="4680000" y="2880000"/>
            <a:ext cx="161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正方形/長方形 17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正方形/長方形 18"/>
          <p:cNvSpPr/>
          <p:nvPr/>
        </p:nvSpPr>
        <p:spPr>
          <a:xfrm>
            <a:off x="324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正方形/長方形 19"/>
          <p:cNvSpPr/>
          <p:nvPr/>
        </p:nvSpPr>
        <p:spPr>
          <a:xfrm>
            <a:off x="432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正方形/長方形 20"/>
          <p:cNvSpPr/>
          <p:nvPr/>
        </p:nvSpPr>
        <p:spPr>
          <a:xfrm>
            <a:off x="9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正方形/長方形 21"/>
          <p:cNvSpPr/>
          <p:nvPr/>
        </p:nvSpPr>
        <p:spPr>
          <a:xfrm>
            <a:off x="54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正方形/長方形 22"/>
          <p:cNvSpPr/>
          <p:nvPr/>
        </p:nvSpPr>
        <p:spPr>
          <a:xfrm>
            <a:off x="900000" y="1585080"/>
            <a:ext cx="5395680" cy="3270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正方形/長方形 23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正方形/長方形 24"/>
          <p:cNvSpPr/>
          <p:nvPr/>
        </p:nvSpPr>
        <p:spPr>
          <a:xfrm>
            <a:off x="5400000" y="198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正方形/長方形 25"/>
          <p:cNvSpPr/>
          <p:nvPr/>
        </p:nvSpPr>
        <p:spPr>
          <a:xfrm>
            <a:off x="900000" y="1620000"/>
            <a:ext cx="5395680" cy="71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正方形/長方形 26"/>
          <p:cNvSpPr/>
          <p:nvPr/>
        </p:nvSpPr>
        <p:spPr>
          <a:xfrm>
            <a:off x="900000" y="2520000"/>
            <a:ext cx="5395680" cy="233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正方形/長方形 27"/>
          <p:cNvSpPr/>
          <p:nvPr/>
        </p:nvSpPr>
        <p:spPr>
          <a:xfrm>
            <a:off x="4680000" y="2880000"/>
            <a:ext cx="161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正方形/長方形 28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正方形/長方形 29"/>
          <p:cNvSpPr/>
          <p:nvPr/>
        </p:nvSpPr>
        <p:spPr>
          <a:xfrm>
            <a:off x="324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正方形/長方形 30"/>
          <p:cNvSpPr/>
          <p:nvPr/>
        </p:nvSpPr>
        <p:spPr>
          <a:xfrm>
            <a:off x="432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正方形/長方形 31"/>
          <p:cNvSpPr/>
          <p:nvPr/>
        </p:nvSpPr>
        <p:spPr>
          <a:xfrm>
            <a:off x="9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正方形/長方形 32"/>
          <p:cNvSpPr/>
          <p:nvPr/>
        </p:nvSpPr>
        <p:spPr>
          <a:xfrm>
            <a:off x="54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正方形/長方形 33"/>
          <p:cNvSpPr/>
          <p:nvPr/>
        </p:nvSpPr>
        <p:spPr>
          <a:xfrm>
            <a:off x="900000" y="1585080"/>
            <a:ext cx="5395680" cy="3270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5400000" y="198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900000" y="1620000"/>
            <a:ext cx="5395320" cy="71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900000" y="2520000"/>
            <a:ext cx="5395320" cy="233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製品検索画面と一緒でいい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製品マスター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メーカーマスター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スケールマスター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ジャンルマスター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部署マスター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（エリアマスター）→その他マスターに統合？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在庫データ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(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製品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ID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で紐づけ、入出庫データとともに更新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アクセスログデータ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180000" y="4500000"/>
            <a:ext cx="537840" cy="35784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>
            <a:off x="180000" y="3060000"/>
            <a:ext cx="537840" cy="71784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模型屋さん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600" cy="40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製品在庫一覧が検索できる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製品情報をマスター化できる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製品の入出庫情報を登録できる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ログインしたユーザがデータを検索・登録できる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ユーザーマスタの登録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更新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削除ができる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エリア間の移動が見えるようにする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53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540000" y="360000"/>
            <a:ext cx="269964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利用想定：模型屋さんの在庫管理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600" cy="370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ヘッダー（メニュー）画面：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（トップ）製品一覧検索画面：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itemsearch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itemmaster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入出庫データ入力画面：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ログアウト画面：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20000" y="1440000"/>
            <a:ext cx="1435320" cy="71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600000" y="1440000"/>
            <a:ext cx="1435320" cy="71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7" name=""/>
          <p:cNvCxnSpPr>
            <a:stCxn id="175" idx="3"/>
            <a:endCxn id="176" idx="1"/>
          </p:cNvCxnSpPr>
          <p:nvPr/>
        </p:nvCxnSpPr>
        <p:spPr>
          <a:xfrm>
            <a:off x="2155320" y="1797480"/>
            <a:ext cx="144504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8" name=""/>
          <p:cNvSpPr/>
          <p:nvPr/>
        </p:nvSpPr>
        <p:spPr>
          <a:xfrm>
            <a:off x="4320000" y="3240000"/>
            <a:ext cx="1435320" cy="71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2340000" y="3240000"/>
            <a:ext cx="1435320" cy="107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720000" y="3240000"/>
            <a:ext cx="1435320" cy="107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6120000" y="4140000"/>
            <a:ext cx="1435320" cy="71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100000" y="3240000"/>
            <a:ext cx="1435320" cy="107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3" name=""/>
          <p:cNvCxnSpPr>
            <a:stCxn id="176" idx="2"/>
            <a:endCxn id="180" idx="0"/>
          </p:cNvCxnSpPr>
          <p:nvPr/>
        </p:nvCxnSpPr>
        <p:spPr>
          <a:xfrm rot="5400000">
            <a:off x="2334960" y="1257480"/>
            <a:ext cx="1085040" cy="2880360"/>
          </a:xfrm>
          <a:prstGeom prst="bentConnector3">
            <a:avLst>
              <a:gd name="adj1" fmla="val 50248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6" idx="2"/>
            <a:endCxn id="179" idx="0"/>
          </p:cNvCxnSpPr>
          <p:nvPr/>
        </p:nvCxnSpPr>
        <p:spPr>
          <a:xfrm rot="5400000">
            <a:off x="3144960" y="2067480"/>
            <a:ext cx="1085040" cy="1260360"/>
          </a:xfrm>
          <a:prstGeom prst="bentConnector3">
            <a:avLst>
              <a:gd name="adj1" fmla="val 50248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6" idx="2"/>
            <a:endCxn id="178" idx="0"/>
          </p:cNvCxnSpPr>
          <p:nvPr/>
        </p:nvCxnSpPr>
        <p:spPr>
          <a:xfrm flipH="1" rot="16200000">
            <a:off x="4135320" y="2337480"/>
            <a:ext cx="1085040" cy="720360"/>
          </a:xfrm>
          <a:prstGeom prst="bentConnector3">
            <a:avLst>
              <a:gd name="adj1" fmla="val 50248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8" idx="3"/>
            <a:endCxn id="181" idx="0"/>
          </p:cNvCxnSpPr>
          <p:nvPr/>
        </p:nvCxnSpPr>
        <p:spPr>
          <a:xfrm>
            <a:off x="5755320" y="3597480"/>
            <a:ext cx="1082520" cy="54288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7" name=""/>
          <p:cNvCxnSpPr>
            <a:stCxn id="176" idx="2"/>
            <a:endCxn id="182" idx="0"/>
          </p:cNvCxnSpPr>
          <p:nvPr/>
        </p:nvCxnSpPr>
        <p:spPr>
          <a:xfrm flipH="1" rot="16200000">
            <a:off x="6025320" y="447480"/>
            <a:ext cx="1085040" cy="4500360"/>
          </a:xfrm>
          <a:prstGeom prst="bentConnector3">
            <a:avLst>
              <a:gd name="adj1" fmla="val 50248"/>
            </a:avLst>
          </a:prstGeom>
          <a:ln w="0">
            <a:solidFill>
              <a:srgbClr val="254061"/>
            </a:solidFill>
          </a:ln>
        </p:spPr>
      </p:cxnSp>
      <p:sp>
        <p:nvSpPr>
          <p:cNvPr id="188" name=""/>
          <p:cNvSpPr/>
          <p:nvPr/>
        </p:nvSpPr>
        <p:spPr>
          <a:xfrm>
            <a:off x="540000" y="3060000"/>
            <a:ext cx="3415320" cy="197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4140000" y="3060000"/>
            <a:ext cx="3595320" cy="197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7920000" y="3060000"/>
            <a:ext cx="1795320" cy="197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5580000" y="720000"/>
            <a:ext cx="2515320" cy="125532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>
              <a:alpha val="5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rot="18900000">
            <a:off x="2337120" y="720000"/>
            <a:ext cx="4496760" cy="4315320"/>
          </a:xfrm>
          <a:prstGeom prst="plus">
            <a:avLst>
              <a:gd name="adj" fmla="val 43227"/>
            </a:avLst>
          </a:prstGeom>
          <a:solidFill>
            <a:srgbClr val="ff0000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900000" y="720000"/>
            <a:ext cx="7804080" cy="34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ヘッダ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パスワード変更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メニューバー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在庫情報一覧（ログイン後初期画面）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ログアウト画面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1800000" y="2916000"/>
            <a:ext cx="3418200" cy="86256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1800360" y="3996000"/>
            <a:ext cx="3418200" cy="122256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1800360" y="1296000"/>
            <a:ext cx="3418200" cy="32256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1440000" y="2520000"/>
            <a:ext cx="1435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1440000" y="3060000"/>
            <a:ext cx="14353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2880000" y="2520000"/>
            <a:ext cx="2155320" cy="35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2880000" y="3060000"/>
            <a:ext cx="2155320" cy="35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2880000" y="4320000"/>
            <a:ext cx="143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720000" y="1800000"/>
            <a:ext cx="2696400" cy="251640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"/>
          <p:cNvSpPr/>
          <p:nvPr/>
        </p:nvSpPr>
        <p:spPr>
          <a:xfrm>
            <a:off x="900000" y="3421080"/>
            <a:ext cx="233640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00000" y="3058920"/>
            <a:ext cx="2336400" cy="3574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900000" y="2698920"/>
            <a:ext cx="23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900000" y="3780000"/>
            <a:ext cx="23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900000" y="1980000"/>
            <a:ext cx="23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680000" y="1621080"/>
            <a:ext cx="161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900000" y="2340000"/>
            <a:ext cx="23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製品一覧検索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600000" y="2160000"/>
            <a:ext cx="2696400" cy="269640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メインコンテンツ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1260000" y="396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1080000" y="324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>
            <a:off x="1080000" y="360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1260000" y="216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画面：製品一覧検索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正方形/長方形 1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正方形/長方形 2"/>
          <p:cNvSpPr/>
          <p:nvPr/>
        </p:nvSpPr>
        <p:spPr>
          <a:xfrm>
            <a:off x="5400000" y="198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正方形/長方形 3"/>
          <p:cNvSpPr/>
          <p:nvPr/>
        </p:nvSpPr>
        <p:spPr>
          <a:xfrm>
            <a:off x="900000" y="1620000"/>
            <a:ext cx="5395680" cy="71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正方形/長方形 4"/>
          <p:cNvSpPr/>
          <p:nvPr/>
        </p:nvSpPr>
        <p:spPr>
          <a:xfrm>
            <a:off x="900000" y="2520000"/>
            <a:ext cx="5395680" cy="233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正方形/長方形 5"/>
          <p:cNvSpPr/>
          <p:nvPr/>
        </p:nvSpPr>
        <p:spPr>
          <a:xfrm>
            <a:off x="4680000" y="2880000"/>
            <a:ext cx="161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正方形/長方形 34"/>
          <p:cNvSpPr/>
          <p:nvPr/>
        </p:nvSpPr>
        <p:spPr>
          <a:xfrm>
            <a:off x="2883240" y="2880000"/>
            <a:ext cx="161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2024-01-18T16:05:15Z</dcterms:modified>
  <cp:revision>103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