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4DADFF-01AC-4085-B515-106FA44D30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01A7EE-5ED8-4C3C-A052-864DFFDD9F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6C5F4-2C6C-4769-B2CD-9A33F472D7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1B97A0-A425-4D66-8B96-249D06FD01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20D186-A8FC-48A2-B566-33B8DB2728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6AC95E-5C74-41F3-9A23-914221BDCD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D76543-1553-4978-B10F-AA88CEC7B9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38A19D-3E08-468C-9A6E-DD285C80AF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D9FB3C-B441-449E-BB92-DE5FC3CC90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7880C2-0206-4124-B25A-D9D3E866FF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1A921B-06BE-4C07-8804-27999427D1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1E539F-19F0-4F09-B03E-397C797307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3017BC-EA30-44A2-9B0D-23D39099C2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A6D96-5F81-4BDF-937E-340EE861FB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D4021B-C0EF-4B74-B2AC-5E53D45643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770C44-EB59-4443-818B-8CDE1D4E08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C75F77-D35F-4C6E-A741-3F3E9C420C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4F202C-ADA1-4BF0-865D-C9774EE8FA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7DD139-A132-4EB2-B4DD-8D673EE4A8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34BC1B-C69F-46FB-9644-2E7EACA693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0EC2A8-A5E6-4555-BC6A-09BD8B1AA3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B6E174-2161-478E-92CC-5243535D9B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9E1270-631D-4203-BA4A-25DDD8942D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B6EF5A-17D8-4386-AFA4-AB5B3705CD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8211E7-DC01-4AC8-A9A7-B46F7DDD58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7146BE-CC07-438E-AAD4-751CE75D21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36044E-963B-49BE-9204-14EB968EC0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FF9D54-B6E6-4869-8234-B3999A6EA8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E26868-5FA0-43C6-B934-73BC248FC7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A78B8B-A68B-422E-8D35-2344C5E7BB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BF1557-1A99-4E10-9EC1-88C846934D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04FD12-F608-49E2-8731-15796479A1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04974A-1ECC-4A5A-A2B3-6DF4CB13CC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052514-2933-4AF8-BEF6-4A6BEA018E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3AC946-3B46-4F3A-A402-6AC28D6352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10F85F-62D6-4B52-B2C1-4CC32CA7AF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0EFCC2-16EA-4F0E-9376-EA0F053251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22A039-99E7-411D-9C7E-3FDEF52999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284E7C-79FC-4A4A-85DE-F849011CE0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541F239-2E0B-44EE-B226-9871AD5CA2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6AE307-9722-423F-93B4-7EE4D4ADE7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D0E401-2BD7-4454-8C33-26206CFA94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4ECD77-AF7A-4B1F-9164-E579D13FC8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1903E-6AD2-4460-B284-CF84C3DC5F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0D8219-1D84-433E-9309-A1E97FE74E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18B7F9-5B53-4A24-BDC8-114B945795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2BC457-5B5D-4B9F-B0C7-4B8FA79968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1E580E-0EF6-4655-8185-5BB045126C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3CAA8A-FB5B-42BC-AA43-53D33087054F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8D485B-96E0-48AE-BBF4-C3EAF8122B36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CC9887-8677-47AB-B60A-A34BF46C5708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B94C54-652A-46AC-B66A-C5AA2705FB30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正方形/長方形 6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正方形/長方形 7"/>
          <p:cNvSpPr/>
          <p:nvPr/>
        </p:nvSpPr>
        <p:spPr>
          <a:xfrm>
            <a:off x="324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正方形/長方形 8"/>
          <p:cNvSpPr/>
          <p:nvPr/>
        </p:nvSpPr>
        <p:spPr>
          <a:xfrm>
            <a:off x="432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正方形/長方形 9"/>
          <p:cNvSpPr/>
          <p:nvPr/>
        </p:nvSpPr>
        <p:spPr>
          <a:xfrm>
            <a:off x="90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正方形/長方形 10"/>
          <p:cNvSpPr/>
          <p:nvPr/>
        </p:nvSpPr>
        <p:spPr>
          <a:xfrm>
            <a:off x="540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正方形/長方形 11"/>
          <p:cNvSpPr/>
          <p:nvPr/>
        </p:nvSpPr>
        <p:spPr>
          <a:xfrm>
            <a:off x="900000" y="1585080"/>
            <a:ext cx="5398200" cy="3273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正方形/長方形 12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正方形/長方形 13"/>
          <p:cNvSpPr/>
          <p:nvPr/>
        </p:nvSpPr>
        <p:spPr>
          <a:xfrm>
            <a:off x="5400000" y="198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正方形/長方形 14"/>
          <p:cNvSpPr/>
          <p:nvPr/>
        </p:nvSpPr>
        <p:spPr>
          <a:xfrm>
            <a:off x="900000" y="1620000"/>
            <a:ext cx="5398200" cy="71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正方形/長方形 15"/>
          <p:cNvSpPr/>
          <p:nvPr/>
        </p:nvSpPr>
        <p:spPr>
          <a:xfrm>
            <a:off x="900000" y="2520000"/>
            <a:ext cx="5398200" cy="233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16"/>
          <p:cNvSpPr/>
          <p:nvPr/>
        </p:nvSpPr>
        <p:spPr>
          <a:xfrm>
            <a:off x="4680000" y="2880000"/>
            <a:ext cx="161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17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正方形/長方形 18"/>
          <p:cNvSpPr/>
          <p:nvPr/>
        </p:nvSpPr>
        <p:spPr>
          <a:xfrm>
            <a:off x="324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正方形/長方形 19"/>
          <p:cNvSpPr/>
          <p:nvPr/>
        </p:nvSpPr>
        <p:spPr>
          <a:xfrm>
            <a:off x="432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正方形/長方形 20"/>
          <p:cNvSpPr/>
          <p:nvPr/>
        </p:nvSpPr>
        <p:spPr>
          <a:xfrm>
            <a:off x="90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正方形/長方形 21"/>
          <p:cNvSpPr/>
          <p:nvPr/>
        </p:nvSpPr>
        <p:spPr>
          <a:xfrm>
            <a:off x="540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正方形/長方形 22"/>
          <p:cNvSpPr/>
          <p:nvPr/>
        </p:nvSpPr>
        <p:spPr>
          <a:xfrm>
            <a:off x="900000" y="1585080"/>
            <a:ext cx="5398200" cy="3273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正方形/長方形 23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正方形/長方形 24"/>
          <p:cNvSpPr/>
          <p:nvPr/>
        </p:nvSpPr>
        <p:spPr>
          <a:xfrm>
            <a:off x="5400000" y="198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正方形/長方形 25"/>
          <p:cNvSpPr/>
          <p:nvPr/>
        </p:nvSpPr>
        <p:spPr>
          <a:xfrm>
            <a:off x="900000" y="1620000"/>
            <a:ext cx="5398200" cy="71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正方形/長方形 26"/>
          <p:cNvSpPr/>
          <p:nvPr/>
        </p:nvSpPr>
        <p:spPr>
          <a:xfrm>
            <a:off x="900000" y="2520000"/>
            <a:ext cx="5398200" cy="233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27"/>
          <p:cNvSpPr/>
          <p:nvPr/>
        </p:nvSpPr>
        <p:spPr>
          <a:xfrm>
            <a:off x="4680000" y="2880000"/>
            <a:ext cx="161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28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正方形/長方形 29"/>
          <p:cNvSpPr/>
          <p:nvPr/>
        </p:nvSpPr>
        <p:spPr>
          <a:xfrm>
            <a:off x="324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正方形/長方形 30"/>
          <p:cNvSpPr/>
          <p:nvPr/>
        </p:nvSpPr>
        <p:spPr>
          <a:xfrm>
            <a:off x="432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正方形/長方形 31"/>
          <p:cNvSpPr/>
          <p:nvPr/>
        </p:nvSpPr>
        <p:spPr>
          <a:xfrm>
            <a:off x="90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正方形/長方形 32"/>
          <p:cNvSpPr/>
          <p:nvPr/>
        </p:nvSpPr>
        <p:spPr>
          <a:xfrm>
            <a:off x="540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正方形/長方形 33"/>
          <p:cNvSpPr/>
          <p:nvPr/>
        </p:nvSpPr>
        <p:spPr>
          <a:xfrm>
            <a:off x="900000" y="1585080"/>
            <a:ext cx="5398200" cy="3273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720000" y="1440000"/>
            <a:ext cx="5757840" cy="359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3240000" y="4500000"/>
            <a:ext cx="89784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4320000" y="4500000"/>
            <a:ext cx="89784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900000" y="4500000"/>
            <a:ext cx="89784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400000" y="4500000"/>
            <a:ext cx="89784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900000" y="2160000"/>
            <a:ext cx="5397840" cy="125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00000" y="1620000"/>
            <a:ext cx="5397840" cy="35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900000" y="3600000"/>
            <a:ext cx="5397840" cy="71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>
            <a:off x="1080000" y="3780000"/>
            <a:ext cx="1077840" cy="3578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2340000" y="3780000"/>
            <a:ext cx="1077840" cy="3578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3600000" y="3780000"/>
            <a:ext cx="1077840" cy="3578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5040000" y="3780000"/>
            <a:ext cx="1077840" cy="3578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4" name=""/>
          <p:cNvCxnSpPr>
            <a:stCxn id="262" idx="3"/>
            <a:endCxn id="263" idx="1"/>
          </p:cNvCxnSpPr>
          <p:nvPr/>
        </p:nvCxnSpPr>
        <p:spPr>
          <a:xfrm>
            <a:off x="4677840" y="3958920"/>
            <a:ext cx="36252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720000" y="1440000"/>
            <a:ext cx="5757840" cy="359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>
            <a:off x="5400000" y="1980000"/>
            <a:ext cx="89784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900000" y="1620000"/>
            <a:ext cx="5397840" cy="71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900000" y="2520000"/>
            <a:ext cx="5397840" cy="233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製品マスター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その他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（メーカー、スケール、ジャンル、部署など）のマスター・・・画面は作らない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（エリアマスター）→その他マスターに統合？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アクセスログ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店舗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40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ログイン処理をする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製品の入出庫情報を編集する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7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37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メニュー画面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入出庫情報入力画面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20000" y="1440000"/>
            <a:ext cx="1437840" cy="71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0" y="1440000"/>
            <a:ext cx="1437840" cy="71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"/>
          <p:cNvCxnSpPr>
            <a:stCxn id="174" idx="3"/>
            <a:endCxn id="175" idx="1"/>
          </p:cNvCxnSpPr>
          <p:nvPr/>
        </p:nvCxnSpPr>
        <p:spPr>
          <a:xfrm>
            <a:off x="2157840" y="1798920"/>
            <a:ext cx="144252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7" name=""/>
          <p:cNvSpPr/>
          <p:nvPr/>
        </p:nvSpPr>
        <p:spPr>
          <a:xfrm>
            <a:off x="4320000" y="3240000"/>
            <a:ext cx="1437840" cy="71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340000" y="3240000"/>
            <a:ext cx="1437840" cy="107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1437840" cy="107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20000" y="4140000"/>
            <a:ext cx="1437840" cy="71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100000" y="3240000"/>
            <a:ext cx="1437840" cy="107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"/>
          <p:cNvCxnSpPr>
            <a:stCxn id="175" idx="2"/>
            <a:endCxn id="179" idx="0"/>
          </p:cNvCxnSpPr>
          <p:nvPr/>
        </p:nvCxnSpPr>
        <p:spPr>
          <a:xfrm rot="5400000">
            <a:off x="2337840" y="1258920"/>
            <a:ext cx="1082520" cy="2880360"/>
          </a:xfrm>
          <a:prstGeom prst="bentConnector3">
            <a:avLst>
              <a:gd name="adj1" fmla="val 50099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3" name=""/>
          <p:cNvCxnSpPr>
            <a:stCxn id="175" idx="2"/>
            <a:endCxn id="178" idx="0"/>
          </p:cNvCxnSpPr>
          <p:nvPr/>
        </p:nvCxnSpPr>
        <p:spPr>
          <a:xfrm rot="5400000">
            <a:off x="3147840" y="2068920"/>
            <a:ext cx="1082520" cy="1260360"/>
          </a:xfrm>
          <a:prstGeom prst="bentConnector3">
            <a:avLst>
              <a:gd name="adj1" fmla="val 50099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5" idx="2"/>
            <a:endCxn id="177" idx="0"/>
          </p:cNvCxnSpPr>
          <p:nvPr/>
        </p:nvCxnSpPr>
        <p:spPr>
          <a:xfrm flipH="1" rot="16200000">
            <a:off x="4137840" y="2338920"/>
            <a:ext cx="1082520" cy="720360"/>
          </a:xfrm>
          <a:prstGeom prst="bentConnector3">
            <a:avLst>
              <a:gd name="adj1" fmla="val 50099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7" idx="3"/>
            <a:endCxn id="180" idx="0"/>
          </p:cNvCxnSpPr>
          <p:nvPr/>
        </p:nvCxnSpPr>
        <p:spPr>
          <a:xfrm>
            <a:off x="5757840" y="3598920"/>
            <a:ext cx="1081440" cy="54144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5" idx="2"/>
            <a:endCxn id="181" idx="0"/>
          </p:cNvCxnSpPr>
          <p:nvPr/>
        </p:nvCxnSpPr>
        <p:spPr>
          <a:xfrm flipH="1" rot="16200000">
            <a:off x="6027840" y="448920"/>
            <a:ext cx="1082520" cy="4500360"/>
          </a:xfrm>
          <a:prstGeom prst="bentConnector3">
            <a:avLst>
              <a:gd name="adj1" fmla="val 50099"/>
            </a:avLst>
          </a:prstGeom>
          <a:ln w="0">
            <a:solidFill>
              <a:srgbClr val="254061"/>
            </a:solidFill>
          </a:ln>
        </p:spPr>
      </p:cxnSp>
      <p:sp>
        <p:nvSpPr>
          <p:cNvPr id="187" name=""/>
          <p:cNvSpPr/>
          <p:nvPr/>
        </p:nvSpPr>
        <p:spPr>
          <a:xfrm>
            <a:off x="540000" y="3060000"/>
            <a:ext cx="3417840" cy="19778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140000" y="3060000"/>
            <a:ext cx="3597840" cy="19778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920000" y="3060000"/>
            <a:ext cx="1797840" cy="19778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580000" y="720000"/>
            <a:ext cx="2517840" cy="125784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rot="18900000">
            <a:off x="2338920" y="720000"/>
            <a:ext cx="4499280" cy="4317840"/>
          </a:xfrm>
          <a:prstGeom prst="plus">
            <a:avLst>
              <a:gd name="adj" fmla="val 43227"/>
            </a:avLst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900000" y="1440000"/>
            <a:ext cx="7806600" cy="34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メニューバー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游ゴシック"/>
              </a:rPr>
              <a:t>在庫情報一覧（初期画面）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20000" y="1440000"/>
            <a:ext cx="5757840" cy="359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440000" y="2520000"/>
            <a:ext cx="14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440000" y="3060000"/>
            <a:ext cx="1437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2880000" y="2520000"/>
            <a:ext cx="2157840" cy="35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2880000" y="3060000"/>
            <a:ext cx="2157840" cy="35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2880000" y="4320000"/>
            <a:ext cx="143784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720000" y="1800000"/>
            <a:ext cx="2698920" cy="2518920"/>
          </a:xfrm>
          <a:prstGeom prst="rect">
            <a:avLst/>
          </a:prstGeom>
          <a:solidFill>
            <a:srgbClr val="dee6e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0000" y="1440000"/>
            <a:ext cx="5757840" cy="359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900000" y="3421080"/>
            <a:ext cx="233892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900000" y="3058920"/>
            <a:ext cx="233892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900000" y="2698920"/>
            <a:ext cx="233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900000" y="3780000"/>
            <a:ext cx="233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1980000"/>
            <a:ext cx="233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4680000" y="1621080"/>
            <a:ext cx="161784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2340000"/>
            <a:ext cx="233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3600000" y="2160000"/>
            <a:ext cx="2698920" cy="2698920"/>
          </a:xfrm>
          <a:prstGeom prst="rect">
            <a:avLst/>
          </a:prstGeom>
          <a:solidFill>
            <a:srgbClr val="dee6e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正方形/長方形 1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正方形/長方形 2"/>
          <p:cNvSpPr/>
          <p:nvPr/>
        </p:nvSpPr>
        <p:spPr>
          <a:xfrm>
            <a:off x="5400000" y="198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正方形/長方形 3"/>
          <p:cNvSpPr/>
          <p:nvPr/>
        </p:nvSpPr>
        <p:spPr>
          <a:xfrm>
            <a:off x="900000" y="1620000"/>
            <a:ext cx="5398200" cy="71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正方形/長方形 4"/>
          <p:cNvSpPr/>
          <p:nvPr/>
        </p:nvSpPr>
        <p:spPr>
          <a:xfrm>
            <a:off x="900000" y="2520000"/>
            <a:ext cx="5398200" cy="233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正方形/長方形 5"/>
          <p:cNvSpPr/>
          <p:nvPr/>
        </p:nvSpPr>
        <p:spPr>
          <a:xfrm>
            <a:off x="4680000" y="2880000"/>
            <a:ext cx="161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2024-01-15T13:46:11Z</dcterms:modified>
  <cp:revision>60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