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5D492E-3032-4B45-AE15-422E1C6326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460968-8B82-4B28-99D7-C3DA32AE32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2FB8AA-3C50-4622-9338-70450CC5BA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6E0C88-05BD-493A-A0A9-8C12C93F56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951765-E80F-469B-BB3E-5F41051FD1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508AD8-F37D-4DEF-8862-9D232FBA27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B3E95B-6944-4BD5-ADF7-2DEDB0316B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712E5D-298C-4344-B800-AE59E35956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402191-D22D-43D6-BC3E-5604E04497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27C4AC-7840-4D1E-AACE-F7BAC24FA8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69B70E-AFA8-477B-A118-2E4B85EEB5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80451-6EED-4D90-A185-7876C968B9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E680C6-DB40-4A03-A85A-2B4D34FCC5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73F16B-032B-4647-8D4D-5276FB499B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ACB096-972D-4E68-9654-6B4602E5AC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2F1E50-7D0E-4246-813E-C9078C602B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C14B05-B8DA-41E8-BACA-982071E02E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03ABF1-1BCA-466A-9B49-93943FA848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81BF9F-4F6F-47EA-BBE0-A0691383D0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FB4180-8E14-4393-9422-8338FB28D4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8BC154-F3C1-4EA1-816A-0C027C4105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33C294-41CE-4ECD-AE4F-1E429503AD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B06B0E-DE3B-4BD7-A0FD-D6F96668E2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EEDB55-E8CD-47A2-861E-81C19DAA41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7D2872-756B-4D73-BF02-EAC03DC87C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BE09AC-5C51-4304-B48D-B0E81158F5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67BA09-FDFF-4ACD-BD3C-EAEEE16BA2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FE3398-FD1F-4C70-864C-76E9DFB54B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65711A-E30E-41EA-AAB3-2B2B4FBFCC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E6CB6E-B17C-47D5-8F1F-845C7CABDF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BF479F-BFAB-441A-BBB9-4D713AF4F2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599475-0531-4AEB-B40E-92E6A5B88C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A8035E1-EE53-4E47-8DD3-D390049210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08A667-3565-457E-957D-732503709C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966F2C-6617-480B-B679-680FBBD506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A051811-6008-4B04-AB30-E445F2FD89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8AC9E4-6038-4148-8872-6B5B537F4C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34918D2-2DE8-4DF3-852F-E11C2C269B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58293C-659D-4F47-A198-0BA5628052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57327BE-1993-4CF2-BFA3-A122B140F2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575D60-6874-44C6-8547-0E7BC6E75B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06EAB08-BE5A-4187-B3BA-2A26CA37D7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77757B6-611B-4E23-8F5C-A1990A884A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BE7D42-BFF1-48CC-BAF8-60C92DD7C1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4D195-053E-4BC1-984B-5FBEA602E2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188E6-D11F-456A-9CB7-FF35377C72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ABC935-43FE-49FE-A71C-B30279822F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D27831-43FF-4658-87C8-B7DCD02958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B797D5-AB98-4D7D-B8E9-818C952104C4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A1F41B-7B49-4AFD-86B4-4BA1929B04D2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F1CFA0-DBB2-4AF6-9F95-FFF997720001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9F13D1-54EB-410D-B850-DA7FED729F93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画面：エリアマスター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720000" y="1440000"/>
            <a:ext cx="5759640" cy="359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"/>
          <p:cNvSpPr/>
          <p:nvPr/>
        </p:nvSpPr>
        <p:spPr>
          <a:xfrm>
            <a:off x="5400000" y="198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324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432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90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540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900000" y="1620000"/>
            <a:ext cx="5399640" cy="71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900000" y="2520000"/>
            <a:ext cx="5399640" cy="107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900000" y="3780000"/>
            <a:ext cx="5399640" cy="107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画面：部品マスター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20000" y="1440000"/>
            <a:ext cx="5759640" cy="359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"/>
          <p:cNvSpPr/>
          <p:nvPr/>
        </p:nvSpPr>
        <p:spPr>
          <a:xfrm>
            <a:off x="5400000" y="198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324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432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90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540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900000" y="1620000"/>
            <a:ext cx="5399640" cy="71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900000" y="2520000"/>
            <a:ext cx="5399640" cy="107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900000" y="3780000"/>
            <a:ext cx="5399640" cy="107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4680000" y="2880000"/>
            <a:ext cx="161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画面：入出庫入力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720000" y="1440000"/>
            <a:ext cx="5759640" cy="359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"/>
          <p:cNvSpPr/>
          <p:nvPr/>
        </p:nvSpPr>
        <p:spPr>
          <a:xfrm>
            <a:off x="324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32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90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540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900000" y="2160000"/>
            <a:ext cx="5399640" cy="125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900000" y="1620000"/>
            <a:ext cx="5399640" cy="35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部品情報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900000" y="3600000"/>
            <a:ext cx="5399640" cy="71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1080000" y="3780000"/>
            <a:ext cx="1079640" cy="3596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2340000" y="3780000"/>
            <a:ext cx="1079640" cy="3596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個数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3600000" y="3780000"/>
            <a:ext cx="1079640" cy="3596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5040000" y="3780000"/>
            <a:ext cx="1079640" cy="3596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"/>
          <p:cNvCxnSpPr>
            <a:stCxn id="251" idx="3"/>
            <a:endCxn id="252" idx="1"/>
          </p:cNvCxnSpPr>
          <p:nvPr/>
        </p:nvCxnSpPr>
        <p:spPr>
          <a:xfrm>
            <a:off x="4679640" y="3959640"/>
            <a:ext cx="36072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画面：在庫状況表示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720000" y="1440000"/>
            <a:ext cx="5759640" cy="359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5400000" y="198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900000" y="1620000"/>
            <a:ext cx="5399640" cy="71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900000" y="2520000"/>
            <a:ext cx="5399640" cy="233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DB-</a:t>
            </a: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テーブル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ユーザーマスター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部署マスター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部品マスター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エリアマスター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入出庫データ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アクセスログ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利用想定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工場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要件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40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アクセスログを取る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ログイン処理をする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ログイン処理したユーザにしか追加／削除／更新はできない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ログインしなくても検索閲覧はできるようにする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部品マスターを編集する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部品の入出庫情報を編集する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全エリア合わせての在庫状況の確認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定期在庫；発注時期の見えるか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 - csv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出力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120000" y="1326600"/>
            <a:ext cx="305964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優先度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&gt;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71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メニュー画面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部品マスター画面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入出庫情報入力画面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20000" y="1440000"/>
            <a:ext cx="143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600000" y="1440000"/>
            <a:ext cx="143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"/>
          <p:cNvCxnSpPr>
            <a:stCxn id="174" idx="3"/>
            <a:endCxn id="175" idx="1"/>
          </p:cNvCxnSpPr>
          <p:nvPr/>
        </p:nvCxnSpPr>
        <p:spPr>
          <a:xfrm>
            <a:off x="2159640" y="1799640"/>
            <a:ext cx="144072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177" name=""/>
          <p:cNvSpPr/>
          <p:nvPr/>
        </p:nvSpPr>
        <p:spPr>
          <a:xfrm>
            <a:off x="4320000" y="3240000"/>
            <a:ext cx="143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2340000" y="3240000"/>
            <a:ext cx="1439640" cy="107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720000" y="3240000"/>
            <a:ext cx="1439640" cy="107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120000" y="4140000"/>
            <a:ext cx="143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100000" y="3240000"/>
            <a:ext cx="1439640" cy="107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"/>
          <p:cNvCxnSpPr>
            <a:stCxn id="175" idx="2"/>
            <a:endCxn id="179" idx="0"/>
          </p:cNvCxnSpPr>
          <p:nvPr/>
        </p:nvCxnSpPr>
        <p:spPr>
          <a:xfrm rot="5400000">
            <a:off x="2339280" y="1259640"/>
            <a:ext cx="1080720" cy="2880360"/>
          </a:xfrm>
          <a:prstGeom prst="bentConnector3">
            <a:avLst>
              <a:gd name="adj1" fmla="val 50049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3" name=""/>
          <p:cNvCxnSpPr>
            <a:stCxn id="175" idx="2"/>
            <a:endCxn id="178" idx="0"/>
          </p:cNvCxnSpPr>
          <p:nvPr/>
        </p:nvCxnSpPr>
        <p:spPr>
          <a:xfrm rot="5400000">
            <a:off x="3149280" y="2069640"/>
            <a:ext cx="1080720" cy="1260360"/>
          </a:xfrm>
          <a:prstGeom prst="bentConnector3">
            <a:avLst>
              <a:gd name="adj1" fmla="val 50049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4" name=""/>
          <p:cNvCxnSpPr>
            <a:stCxn id="175" idx="2"/>
            <a:endCxn id="177" idx="0"/>
          </p:cNvCxnSpPr>
          <p:nvPr/>
        </p:nvCxnSpPr>
        <p:spPr>
          <a:xfrm flipH="1" rot="16200000">
            <a:off x="4139640" y="2339640"/>
            <a:ext cx="1080720" cy="720360"/>
          </a:xfrm>
          <a:prstGeom prst="bentConnector3">
            <a:avLst>
              <a:gd name="adj1" fmla="val 50049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5" name=""/>
          <p:cNvCxnSpPr>
            <a:stCxn id="177" idx="3"/>
            <a:endCxn id="180" idx="0"/>
          </p:cNvCxnSpPr>
          <p:nvPr/>
        </p:nvCxnSpPr>
        <p:spPr>
          <a:xfrm>
            <a:off x="5759640" y="3599640"/>
            <a:ext cx="1080360" cy="54072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86" name=""/>
          <p:cNvCxnSpPr>
            <a:stCxn id="175" idx="2"/>
            <a:endCxn id="181" idx="0"/>
          </p:cNvCxnSpPr>
          <p:nvPr/>
        </p:nvCxnSpPr>
        <p:spPr>
          <a:xfrm flipH="1" rot="16200000">
            <a:off x="6029640" y="449640"/>
            <a:ext cx="1080720" cy="4500360"/>
          </a:xfrm>
          <a:prstGeom prst="bentConnector3">
            <a:avLst>
              <a:gd name="adj1" fmla="val 50049"/>
            </a:avLst>
          </a:prstGeom>
          <a:ln w="0">
            <a:solidFill>
              <a:srgbClr val="254061"/>
            </a:solidFill>
          </a:ln>
        </p:spPr>
      </p:cxnSp>
      <p:sp>
        <p:nvSpPr>
          <p:cNvPr id="187" name=""/>
          <p:cNvSpPr/>
          <p:nvPr/>
        </p:nvSpPr>
        <p:spPr>
          <a:xfrm>
            <a:off x="540000" y="3060000"/>
            <a:ext cx="3419640" cy="19796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管理者向け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140000" y="3060000"/>
            <a:ext cx="3599640" cy="19796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調達部向け　　　　　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920000" y="3060000"/>
            <a:ext cx="1799640" cy="197964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全員向け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580000" y="720000"/>
            <a:ext cx="2519640" cy="125964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画面遷移案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900000" y="1440000"/>
            <a:ext cx="7808400" cy="343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ログイン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メニュー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ユーザーマスタ一覧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ユーザーマスター編集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エリアマスター一覧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エリアマスター編集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部品マスター一覧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部品マスター編集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在庫情報一覧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部品マスター編集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画面：ログイン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720000" y="1440000"/>
            <a:ext cx="5759640" cy="359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"/>
          <p:cNvSpPr/>
          <p:nvPr/>
        </p:nvSpPr>
        <p:spPr>
          <a:xfrm>
            <a:off x="1440000" y="2520000"/>
            <a:ext cx="14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1440000" y="3060000"/>
            <a:ext cx="143964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パスワード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2880000" y="2520000"/>
            <a:ext cx="2159640" cy="35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"/>
          <p:cNvSpPr/>
          <p:nvPr/>
        </p:nvSpPr>
        <p:spPr>
          <a:xfrm>
            <a:off x="2880000" y="3060000"/>
            <a:ext cx="2159640" cy="35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2880000" y="4320000"/>
            <a:ext cx="143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画面：メニュー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720000" y="1440000"/>
            <a:ext cx="5759640" cy="359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1080000" y="1800000"/>
            <a:ext cx="143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2880000" y="1800000"/>
            <a:ext cx="143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1080000" y="2880000"/>
            <a:ext cx="143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2880000" y="2880000"/>
            <a:ext cx="143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1080000" y="3960000"/>
            <a:ext cx="1439640" cy="7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4680000" y="4500000"/>
            <a:ext cx="161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5400000" y="1440000"/>
            <a:ext cx="2519640" cy="125964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画面：ユーザーマスター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720000" y="1440000"/>
            <a:ext cx="5759640" cy="359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"/>
          <p:cNvSpPr/>
          <p:nvPr/>
        </p:nvSpPr>
        <p:spPr>
          <a:xfrm>
            <a:off x="5400000" y="198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324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432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90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5400000" y="4500000"/>
            <a:ext cx="89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900000" y="1620000"/>
            <a:ext cx="5399640" cy="71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900000" y="2520000"/>
            <a:ext cx="5399640" cy="107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900000" y="3780000"/>
            <a:ext cx="5399640" cy="107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2023-12-15T11:30:21Z</dcterms:created>
  <dc:creator/>
  <dc:description/>
  <dc:language>ja-JP</dc:language>
  <cp:lastModifiedBy/>
  <dcterms:modified xsi:type="dcterms:W3CDTF">2023-12-27T15:25:57Z</dcterms:modified>
  <cp:revision>34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