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3DD62-DADF-49C9-9202-430CDD0BEE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44A728-FE18-4C46-AD72-21CF697B3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37E53-FA86-4D7F-8F6B-B35E5233B8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326BD-9BCB-45CF-AD37-FE0A18D667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5E1FE8-2CCB-4657-9FC2-EEF8A20550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D5D4C1-3F04-4817-A4F6-4A9F56340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E831B1-9065-4763-975E-2E4C40F354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77569C-F1DA-4F78-A584-3304353FE0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85CFB3-39C4-475F-AA6C-4B01E5E64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9E063-2D36-46B0-BE1D-A85E397BA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B5CD5F-D8DF-491C-A3CC-18F2D36EF4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17B5E-BF03-4B21-9734-42DDA3BF83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F721D-C165-4AD5-A084-AFE6783E58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B46DDC-F364-43D2-B5DC-2B65B97E0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CA04D6-D6AB-46BB-BA82-29ED1E721E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72E5BB-6296-4E4B-BB7C-D10BA77023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2BEBA3-9A4D-4CA5-9354-70293C6535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106449-C707-4355-BE5C-BC192A8DEF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0EF957-C84A-46FF-B8D4-AF47466A2D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05DEEB-01F1-44CF-A54D-92E8967B1E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2A6A19-1795-41F5-A244-9217E9D2DF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9115A-D557-4DD5-9B09-CD151F23E6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91D76-DF9F-4147-ABE1-969E4768B8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53DB10-6398-433E-B990-0B8B59C5FE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CBB67-217E-4A0E-94CD-D0A491DF9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BE5B35-CE38-4923-81E6-16F470CEA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89A51D-5419-462A-82B6-D6C7AB2987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C9F285-D747-4AE4-AB74-FCF6E09FB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045C88-7B7C-4E7B-A3E7-A31415C514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C732C8-BEE8-4156-808A-BBC4899CF7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45E498-76AB-4628-85B7-AFB9789A5D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5126EE-83EF-482C-A204-83125AC66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09F914-C555-46AA-96E1-F8F300B4A0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2B4CB0-0194-4DB8-BFE7-3720DFDA95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81A146-F265-4661-9190-02C30E2B9E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86AD75-47CC-497D-9E14-91C6546E6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FDF266-FD24-4FA5-ABCE-636203DA01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F55556-E41C-4749-A120-E2B82105B4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AB295C-CF13-48D5-98C0-29A1D30AD3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FCFEEB-7F0F-42E5-B506-6C1FA4520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5A7953-CB6F-4C67-8FB0-E2B97B83A7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52F323-CA76-465E-8E67-BEF9524655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06AE99-9659-46A3-BB8E-57508C7624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8D2CD-0978-4266-88F8-CFA76C4C89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E86E3C-5187-4A66-BFA5-819A557844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FA1DE-4166-4697-AC75-9AB7B12AF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1F35E0-453C-471F-8DA9-ED34FD3F6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00D10A-B0A0-4B24-9528-06EE475F64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04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FF620C-1B96-40C8-B70C-F89DA1FDC35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04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A9ADBB-CF6A-4411-8FA8-AADB6A7342C0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104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D1C173-B664-4920-A4B6-3BC088DFF9EC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104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A4DE5D-07BF-47E9-B2D0-760591F6417D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4320" cy="3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正方形/長方形 6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正方形/長方形 7"/>
          <p:cNvSpPr/>
          <p:nvPr/>
        </p:nvSpPr>
        <p:spPr>
          <a:xfrm>
            <a:off x="324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9" name="正方形/長方形 8"/>
          <p:cNvSpPr/>
          <p:nvPr/>
        </p:nvSpPr>
        <p:spPr>
          <a:xfrm>
            <a:off x="432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0" name="正方形/長方形 9"/>
          <p:cNvSpPr/>
          <p:nvPr/>
        </p:nvSpPr>
        <p:spPr>
          <a:xfrm>
            <a:off x="9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1" name="正方形/長方形 10"/>
          <p:cNvSpPr/>
          <p:nvPr/>
        </p:nvSpPr>
        <p:spPr>
          <a:xfrm>
            <a:off x="54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2" name="正方形/長方形 11"/>
          <p:cNvSpPr/>
          <p:nvPr/>
        </p:nvSpPr>
        <p:spPr>
          <a:xfrm>
            <a:off x="900000" y="1585080"/>
            <a:ext cx="5396760" cy="3271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画面：入出庫データ入力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324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32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9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400000" y="450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900000" y="3060000"/>
            <a:ext cx="5396400" cy="125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00000" y="1620000"/>
            <a:ext cx="5396400" cy="35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製品情報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900000" y="2197800"/>
            <a:ext cx="5396400" cy="7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1080000" y="2377800"/>
            <a:ext cx="1076400" cy="35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2340000" y="2377800"/>
            <a:ext cx="1076400" cy="35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600000" y="2377800"/>
            <a:ext cx="1076400" cy="35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5040000" y="2377800"/>
            <a:ext cx="1076400" cy="35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46" name=""/>
          <p:cNvCxnSpPr>
            <a:stCxn id="244" idx="3"/>
            <a:endCxn id="245" idx="1"/>
          </p:cNvCxnSpPr>
          <p:nvPr/>
        </p:nvCxnSpPr>
        <p:spPr>
          <a:xfrm>
            <a:off x="4676400" y="2556000"/>
            <a:ext cx="3639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画面：ログアウト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1440000" y="2520000"/>
            <a:ext cx="1436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ログアウトしました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2880000" y="4320000"/>
            <a:ext cx="14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ログイン画面へ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正方形/長方形 12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正方形/長方形 13"/>
          <p:cNvSpPr/>
          <p:nvPr/>
        </p:nvSpPr>
        <p:spPr>
          <a:xfrm>
            <a:off x="5400000" y="198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4" name="正方形/長方形 14"/>
          <p:cNvSpPr/>
          <p:nvPr/>
        </p:nvSpPr>
        <p:spPr>
          <a:xfrm>
            <a:off x="900000" y="1620000"/>
            <a:ext cx="5396760" cy="71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5" name="正方形/長方形 15"/>
          <p:cNvSpPr/>
          <p:nvPr/>
        </p:nvSpPr>
        <p:spPr>
          <a:xfrm>
            <a:off x="900000" y="2520000"/>
            <a:ext cx="5396760" cy="233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6" name="正方形/長方形 16"/>
          <p:cNvSpPr/>
          <p:nvPr/>
        </p:nvSpPr>
        <p:spPr>
          <a:xfrm>
            <a:off x="4680000" y="2880000"/>
            <a:ext cx="161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180720" y="226080"/>
            <a:ext cx="9539280" cy="517392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正方形/長方形 17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正方形/長方形 18"/>
          <p:cNvSpPr/>
          <p:nvPr/>
        </p:nvSpPr>
        <p:spPr>
          <a:xfrm>
            <a:off x="324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1" name="正方形/長方形 19"/>
          <p:cNvSpPr/>
          <p:nvPr/>
        </p:nvSpPr>
        <p:spPr>
          <a:xfrm>
            <a:off x="432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2" name="正方形/長方形 20"/>
          <p:cNvSpPr/>
          <p:nvPr/>
        </p:nvSpPr>
        <p:spPr>
          <a:xfrm>
            <a:off x="9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3" name="正方形/長方形 21"/>
          <p:cNvSpPr/>
          <p:nvPr/>
        </p:nvSpPr>
        <p:spPr>
          <a:xfrm>
            <a:off x="54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4" name="正方形/長方形 22"/>
          <p:cNvSpPr/>
          <p:nvPr/>
        </p:nvSpPr>
        <p:spPr>
          <a:xfrm>
            <a:off x="900000" y="1585080"/>
            <a:ext cx="5396760" cy="3271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180720" y="226080"/>
            <a:ext cx="9539280" cy="517392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正方形/長方形 23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正方形/長方形 24"/>
          <p:cNvSpPr/>
          <p:nvPr/>
        </p:nvSpPr>
        <p:spPr>
          <a:xfrm>
            <a:off x="5400000" y="198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9" name="正方形/長方形 25"/>
          <p:cNvSpPr/>
          <p:nvPr/>
        </p:nvSpPr>
        <p:spPr>
          <a:xfrm>
            <a:off x="900000" y="1620000"/>
            <a:ext cx="5396760" cy="71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0" name="正方形/長方形 26"/>
          <p:cNvSpPr/>
          <p:nvPr/>
        </p:nvSpPr>
        <p:spPr>
          <a:xfrm>
            <a:off x="900000" y="2520000"/>
            <a:ext cx="5396760" cy="233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1" name="正方形/長方形 27"/>
          <p:cNvSpPr/>
          <p:nvPr/>
        </p:nvSpPr>
        <p:spPr>
          <a:xfrm>
            <a:off x="4680000" y="2880000"/>
            <a:ext cx="161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180720" y="226080"/>
            <a:ext cx="9539280" cy="517392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正方形/長方形 28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正方形/長方形 29"/>
          <p:cNvSpPr/>
          <p:nvPr/>
        </p:nvSpPr>
        <p:spPr>
          <a:xfrm>
            <a:off x="324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6" name="正方形/長方形 30"/>
          <p:cNvSpPr/>
          <p:nvPr/>
        </p:nvSpPr>
        <p:spPr>
          <a:xfrm>
            <a:off x="432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7" name="正方形/長方形 31"/>
          <p:cNvSpPr/>
          <p:nvPr/>
        </p:nvSpPr>
        <p:spPr>
          <a:xfrm>
            <a:off x="9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8" name="正方形/長方形 32"/>
          <p:cNvSpPr/>
          <p:nvPr/>
        </p:nvSpPr>
        <p:spPr>
          <a:xfrm>
            <a:off x="5400000" y="450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9" name="正方形/長方形 33"/>
          <p:cNvSpPr/>
          <p:nvPr/>
        </p:nvSpPr>
        <p:spPr>
          <a:xfrm>
            <a:off x="900000" y="1585080"/>
            <a:ext cx="5396760" cy="3271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180720" y="226080"/>
            <a:ext cx="9539280" cy="517392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後回し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5400000" y="1980000"/>
            <a:ext cx="89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900000" y="1620000"/>
            <a:ext cx="5396400" cy="7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900000" y="2520000"/>
            <a:ext cx="5396400" cy="233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80720" y="226080"/>
            <a:ext cx="9539280" cy="5173920"/>
          </a:xfrm>
          <a:prstGeom prst="rect">
            <a:avLst/>
          </a:prstGeom>
          <a:solidFill>
            <a:srgbClr val="ffb66c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製品検索画面と一緒でいい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製品マスター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メーカーマスター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スケールマスター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ジャンルマスター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（エリアマスター）→その他マスターに統合？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在庫データ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(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製品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ID</a:t>
            </a: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で紐づけ、入出庫データとともに更新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4640" indent="-168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游ゴシック"/>
              </a:rPr>
              <a:t>アクセスログデータ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180000" y="4500000"/>
            <a:ext cx="538920" cy="35892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>
            <a:off x="180000" y="3060000"/>
            <a:ext cx="538920" cy="718920"/>
          </a:xfrm>
          <a:prstGeom prst="rect">
            <a:avLst/>
          </a:prstGeom>
          <a:solidFill>
            <a:srgbClr val="808080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店舗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680" cy="40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680" cy="370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login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ヘッダー（メニュー）画面：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（トップ）製品一覧検索画面：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itemsearch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製品マスター画面：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itemmaster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入出庫データ入力画面：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ログアウト画面：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6400" cy="71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6400" cy="71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6400" y="1798200"/>
            <a:ext cx="144396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6400" cy="71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6400" cy="10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6400" cy="10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6400" cy="71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6400" cy="10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6400" y="1258200"/>
            <a:ext cx="1083960" cy="2880360"/>
          </a:xfrm>
          <a:prstGeom prst="bentConnector3">
            <a:avLst>
              <a:gd name="adj1" fmla="val 501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6400" y="2068200"/>
            <a:ext cx="1083960" cy="1260360"/>
          </a:xfrm>
          <a:prstGeom prst="bentConnector3">
            <a:avLst>
              <a:gd name="adj1" fmla="val 501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6400" y="2338200"/>
            <a:ext cx="1083960" cy="720360"/>
          </a:xfrm>
          <a:prstGeom prst="bentConnector3">
            <a:avLst>
              <a:gd name="adj1" fmla="val 501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6400" y="3598200"/>
            <a:ext cx="1082160" cy="5421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6400" y="448200"/>
            <a:ext cx="1083960" cy="4500360"/>
          </a:xfrm>
          <a:prstGeom prst="bentConnector3">
            <a:avLst>
              <a:gd name="adj1" fmla="val 50166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6400" cy="197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6400" cy="197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6400" cy="19764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6400" cy="125640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>
              <a:alpha val="50000"/>
            </a:srgb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7840" y="720000"/>
            <a:ext cx="4497840" cy="4316400"/>
          </a:xfrm>
          <a:prstGeom prst="plus">
            <a:avLst>
              <a:gd name="adj" fmla="val 43227"/>
            </a:avLst>
          </a:prstGeom>
          <a:solidFill>
            <a:srgbClr val="ff0000">
              <a:alpha val="5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720000"/>
            <a:ext cx="7805160" cy="34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ヘッダ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メニューバー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在庫情報一覧（ログイン後初期画面）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ログアウト画面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800000" y="2916000"/>
            <a:ext cx="3419280" cy="86364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1800360" y="3996000"/>
            <a:ext cx="3419280" cy="122364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800360" y="1296000"/>
            <a:ext cx="3419280" cy="323640"/>
          </a:xfrm>
          <a:prstGeom prst="rect">
            <a:avLst/>
          </a:prstGeom>
          <a:solidFill>
            <a:srgbClr val="ff972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1440000" y="2520000"/>
            <a:ext cx="1436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440000" y="3060000"/>
            <a:ext cx="143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2880000" y="2520000"/>
            <a:ext cx="2156400" cy="35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2880000" y="3060000"/>
            <a:ext cx="2156400" cy="35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4320000"/>
            <a:ext cx="143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720000" y="1800000"/>
            <a:ext cx="2697480" cy="251748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20000" y="1440000"/>
            <a:ext cx="5756400" cy="359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3421080"/>
            <a:ext cx="233748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3058920"/>
            <a:ext cx="2337480" cy="3585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00000" y="2698920"/>
            <a:ext cx="233748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製品マスター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3780000"/>
            <a:ext cx="233748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1980000"/>
            <a:ext cx="233748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4680000" y="1621080"/>
            <a:ext cx="1616400" cy="35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900000" y="2340000"/>
            <a:ext cx="2337480" cy="3574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製品一覧検索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600000" y="2160000"/>
            <a:ext cx="2697480" cy="2697480"/>
          </a:xfrm>
          <a:prstGeom prst="rect">
            <a:avLst/>
          </a:prstGeom>
          <a:solidFill>
            <a:srgbClr val="dee6ef">
              <a:alpha val="50000"/>
            </a:srgb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260000" y="3960000"/>
            <a:ext cx="16200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080000" y="3240000"/>
            <a:ext cx="16200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1080000" y="3600000"/>
            <a:ext cx="16200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260000" y="2160000"/>
            <a:ext cx="162000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24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画面：製品一覧検索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正方形/長方形 1"/>
          <p:cNvSpPr/>
          <p:nvPr/>
        </p:nvSpPr>
        <p:spPr>
          <a:xfrm>
            <a:off x="720000" y="1440000"/>
            <a:ext cx="5756760" cy="359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正方形/長方形 2"/>
          <p:cNvSpPr/>
          <p:nvPr/>
        </p:nvSpPr>
        <p:spPr>
          <a:xfrm>
            <a:off x="5400000" y="1980000"/>
            <a:ext cx="89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2" name="正方形/長方形 3"/>
          <p:cNvSpPr/>
          <p:nvPr/>
        </p:nvSpPr>
        <p:spPr>
          <a:xfrm>
            <a:off x="900000" y="1620000"/>
            <a:ext cx="5396760" cy="716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3" name="正方形/長方形 4"/>
          <p:cNvSpPr/>
          <p:nvPr/>
        </p:nvSpPr>
        <p:spPr>
          <a:xfrm>
            <a:off x="900000" y="2520000"/>
            <a:ext cx="5396760" cy="2337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4" name="正方形/長方形 5"/>
          <p:cNvSpPr/>
          <p:nvPr/>
        </p:nvSpPr>
        <p:spPr>
          <a:xfrm>
            <a:off x="4680000" y="2880000"/>
            <a:ext cx="161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5" name="正方形/長方形 34"/>
          <p:cNvSpPr/>
          <p:nvPr/>
        </p:nvSpPr>
        <p:spPr>
          <a:xfrm>
            <a:off x="2883240" y="2880000"/>
            <a:ext cx="1616760" cy="3567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マスター編集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2024-01-17T11:19:40Z</dcterms:modified>
  <cp:revision>95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