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49C388-65DF-46E6-9D13-3458FA3F0A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F88456-89B1-4491-8142-F1339983DB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BDC0C4-0AF9-43C1-AB3C-B941913CC4C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C83CB5-3039-45EE-8F87-93E34954DEC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EA90C1-69C7-4040-AFFD-DB0D225B92E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C221DA-C96F-405E-AFA9-03C5D8B9B7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7C46CC-9009-46E3-AE4B-3A1A4C56AA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84C990-CDA1-47D9-B8C9-02482A5EC2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5B26F9-3E1B-4395-BC90-853EBE7BBE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098E8A3-A2D7-4216-B004-3DF88247FA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F704A97-35A0-423B-84C2-74EC1C2473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4537E7-3107-49A9-BBDD-AA8615E76B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C51E08-03B3-4774-B5FE-01E1B80FE1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F328BD-4A6C-4A8A-8F30-8EBDC8AF5C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0EF8F7-4C34-4A46-89B9-45283851EE0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547A2D-6D88-42A3-8CB3-0052DD35900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950A1C-704E-4CCF-BD16-9FFCAE621FF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64535E5-C8AE-4F9F-BE57-510DA8BE938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AE4BC47-0281-4926-A62F-D6AFC0C444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C2BEF3A-85DC-4D9C-83FB-589CDB75CD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8376BD3-C740-4C13-833D-2CFA9E60B3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C7C9177-0928-4571-9E7C-CB77396D9D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ADE71D-1014-4618-9FE5-E65F56EF31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AA2746F-0DD3-49D9-A462-1C4EEA2A01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AAA2872-8FC1-4CDE-B6D0-6B0F03DF99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D59D67E-FD87-4B97-A729-04E932001F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CAF85B3-CF7A-48F8-965C-0DEC991636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C5C51E8-0D84-46CC-A614-EAD2DA2CE5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F47BD6A-7B66-4601-9A99-15C1603D700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E30DB94-A36A-4735-9610-F7D158294A8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42BA93E-F519-498E-8E8D-87283423700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FF216CA-F37C-4DC0-8990-815BCB3299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596FDEB-D569-4F67-839C-59CD1E9AE3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E94280-C2CA-4E0E-8CFE-D77030E3DF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EF9F301-47EE-4743-9FB9-A062005EC4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A657329-CFE3-4D17-AC0B-2C48EC3FE4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4F38D2A-CB9A-4DF3-B9E2-F90FBB2E0C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BFBD006-3BB3-4BC0-973C-EFFD4061A9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39843A3-75EA-4DE7-AC6C-F6E9EEB645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A4E9801-E5C4-4D17-B2A5-CFC17E5A20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D25DD89-E7ED-457C-BD35-9BF7469F6C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BD77A50-AFAE-4908-840A-E7835AA2F55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01F61A9-641C-4627-A369-6F38B30524D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608B61-49E8-4C95-BED5-A9271A88E7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CD7734-2428-42BD-B167-D3BC793E37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46C42F-BA5A-447C-B8E8-7A187920FE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425E4D-1349-4902-A7EC-9C78ACB2BB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9C1D49-321E-46BC-9C0F-707240F207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0680" cy="3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3960" cy="3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BCE32F3-B936-44F8-87AC-EBBC0968E5C8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3960" cy="3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0680" cy="3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3960" cy="3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0BA6ABB-4DE3-423B-A504-763656216CD2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3960" cy="3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0680" cy="3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3960" cy="3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7F7F3C8-0BA6-42C6-ADDB-3FFCF3AE3FDB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3960" cy="3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0680" cy="3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3960" cy="3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729B0F0-63A6-436A-96B0-BD0529C9DDF7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3960" cy="3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7320" cy="94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成果物案：在庫管理システム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画面：製品マスター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正方形/長方形 6"/>
          <p:cNvSpPr/>
          <p:nvPr/>
        </p:nvSpPr>
        <p:spPr>
          <a:xfrm>
            <a:off x="720000" y="1440000"/>
            <a:ext cx="5756400" cy="3596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8" name="正方形/長方形 7"/>
          <p:cNvSpPr/>
          <p:nvPr/>
        </p:nvSpPr>
        <p:spPr>
          <a:xfrm>
            <a:off x="3240000" y="4500000"/>
            <a:ext cx="896400" cy="35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登録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正方形/長方形 8"/>
          <p:cNvSpPr/>
          <p:nvPr/>
        </p:nvSpPr>
        <p:spPr>
          <a:xfrm>
            <a:off x="4320000" y="4500000"/>
            <a:ext cx="896400" cy="35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更新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正方形/長方形 9"/>
          <p:cNvSpPr/>
          <p:nvPr/>
        </p:nvSpPr>
        <p:spPr>
          <a:xfrm>
            <a:off x="900000" y="4500000"/>
            <a:ext cx="896400" cy="35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削除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正方形/長方形 10"/>
          <p:cNvSpPr/>
          <p:nvPr/>
        </p:nvSpPr>
        <p:spPr>
          <a:xfrm>
            <a:off x="5400000" y="4500000"/>
            <a:ext cx="896400" cy="35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クリア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正方形/長方形 11"/>
          <p:cNvSpPr/>
          <p:nvPr/>
        </p:nvSpPr>
        <p:spPr>
          <a:xfrm>
            <a:off x="900000" y="1585080"/>
            <a:ext cx="5396400" cy="3271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編集欄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7320" cy="94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画面：入出庫データ入力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"/>
          <p:cNvSpPr/>
          <p:nvPr/>
        </p:nvSpPr>
        <p:spPr>
          <a:xfrm>
            <a:off x="720000" y="1440000"/>
            <a:ext cx="5756040" cy="35960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5" name=""/>
          <p:cNvSpPr/>
          <p:nvPr/>
        </p:nvSpPr>
        <p:spPr>
          <a:xfrm>
            <a:off x="3240000" y="4500000"/>
            <a:ext cx="896040" cy="35604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"/>
          <p:cNvSpPr/>
          <p:nvPr/>
        </p:nvSpPr>
        <p:spPr>
          <a:xfrm>
            <a:off x="4320000" y="4500000"/>
            <a:ext cx="896040" cy="35604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出庫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900000" y="4500000"/>
            <a:ext cx="896040" cy="35604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削除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>
            <a:off x="5400000" y="4500000"/>
            <a:ext cx="896040" cy="35604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クリア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"/>
          <p:cNvSpPr/>
          <p:nvPr/>
        </p:nvSpPr>
        <p:spPr>
          <a:xfrm>
            <a:off x="900000" y="3060000"/>
            <a:ext cx="5396040" cy="12560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"/>
          <p:cNvSpPr/>
          <p:nvPr/>
        </p:nvSpPr>
        <p:spPr>
          <a:xfrm>
            <a:off x="900000" y="1620000"/>
            <a:ext cx="5396040" cy="3560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製品情報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"/>
          <p:cNvSpPr/>
          <p:nvPr/>
        </p:nvSpPr>
        <p:spPr>
          <a:xfrm>
            <a:off x="900000" y="2197800"/>
            <a:ext cx="5396040" cy="7160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2" name=""/>
          <p:cNvSpPr/>
          <p:nvPr/>
        </p:nvSpPr>
        <p:spPr>
          <a:xfrm>
            <a:off x="1080000" y="2377800"/>
            <a:ext cx="1076040" cy="35604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日時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>
            <a:off x="2340000" y="2377800"/>
            <a:ext cx="1076040" cy="35604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個数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3600000" y="2377800"/>
            <a:ext cx="1076040" cy="35604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元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>
            <a:off x="5040000" y="2377800"/>
            <a:ext cx="1076040" cy="35604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先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6" name=""/>
          <p:cNvCxnSpPr>
            <a:stCxn id="244" idx="3"/>
            <a:endCxn id="245" idx="1"/>
          </p:cNvCxnSpPr>
          <p:nvPr/>
        </p:nvCxnSpPr>
        <p:spPr>
          <a:xfrm>
            <a:off x="4676040" y="2555640"/>
            <a:ext cx="364320" cy="3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7320" cy="94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画面：ログアウト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"/>
          <p:cNvSpPr/>
          <p:nvPr/>
        </p:nvSpPr>
        <p:spPr>
          <a:xfrm>
            <a:off x="720000" y="1440000"/>
            <a:ext cx="5756040" cy="35960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9" name=""/>
          <p:cNvSpPr/>
          <p:nvPr/>
        </p:nvSpPr>
        <p:spPr>
          <a:xfrm>
            <a:off x="1440000" y="2520000"/>
            <a:ext cx="143604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ログアウトしました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>
            <a:off x="2880000" y="4320000"/>
            <a:ext cx="1436040" cy="35604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ログイン画面へ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画面：エリアマスター検索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正方形/長方形 12"/>
          <p:cNvSpPr/>
          <p:nvPr/>
        </p:nvSpPr>
        <p:spPr>
          <a:xfrm>
            <a:off x="720000" y="1440000"/>
            <a:ext cx="5756400" cy="3596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3" name="正方形/長方形 13"/>
          <p:cNvSpPr/>
          <p:nvPr/>
        </p:nvSpPr>
        <p:spPr>
          <a:xfrm>
            <a:off x="5400000" y="1980000"/>
            <a:ext cx="896400" cy="35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正方形/長方形 14"/>
          <p:cNvSpPr/>
          <p:nvPr/>
        </p:nvSpPr>
        <p:spPr>
          <a:xfrm>
            <a:off x="900000" y="1620000"/>
            <a:ext cx="5396400" cy="716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検索条件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正方形/長方形 15"/>
          <p:cNvSpPr/>
          <p:nvPr/>
        </p:nvSpPr>
        <p:spPr>
          <a:xfrm>
            <a:off x="900000" y="2520000"/>
            <a:ext cx="5396400" cy="23371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正方形/長方形 16"/>
          <p:cNvSpPr/>
          <p:nvPr/>
        </p:nvSpPr>
        <p:spPr>
          <a:xfrm>
            <a:off x="4680000" y="2880000"/>
            <a:ext cx="1616400" cy="35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入出庫入力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180720" y="226080"/>
            <a:ext cx="9538920" cy="5173560"/>
          </a:xfrm>
          <a:prstGeom prst="rect">
            <a:avLst/>
          </a:prstGeom>
          <a:solidFill>
            <a:srgbClr val="ffb66c">
              <a:alpha val="50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後回し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画面：エリアマスター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正方形/長方形 17"/>
          <p:cNvSpPr/>
          <p:nvPr/>
        </p:nvSpPr>
        <p:spPr>
          <a:xfrm>
            <a:off x="720000" y="1440000"/>
            <a:ext cx="5756400" cy="3596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0" name="正方形/長方形 18"/>
          <p:cNvSpPr/>
          <p:nvPr/>
        </p:nvSpPr>
        <p:spPr>
          <a:xfrm>
            <a:off x="3240000" y="4500000"/>
            <a:ext cx="896400" cy="35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登録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正方形/長方形 19"/>
          <p:cNvSpPr/>
          <p:nvPr/>
        </p:nvSpPr>
        <p:spPr>
          <a:xfrm>
            <a:off x="4320000" y="4500000"/>
            <a:ext cx="896400" cy="35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更新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正方形/長方形 20"/>
          <p:cNvSpPr/>
          <p:nvPr/>
        </p:nvSpPr>
        <p:spPr>
          <a:xfrm>
            <a:off x="900000" y="4500000"/>
            <a:ext cx="896400" cy="35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削除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正方形/長方形 21"/>
          <p:cNvSpPr/>
          <p:nvPr/>
        </p:nvSpPr>
        <p:spPr>
          <a:xfrm>
            <a:off x="5400000" y="4500000"/>
            <a:ext cx="896400" cy="35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クリア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正方形/長方形 22"/>
          <p:cNvSpPr/>
          <p:nvPr/>
        </p:nvSpPr>
        <p:spPr>
          <a:xfrm>
            <a:off x="900000" y="1585080"/>
            <a:ext cx="5396400" cy="3271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編集欄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"/>
          <p:cNvSpPr/>
          <p:nvPr/>
        </p:nvSpPr>
        <p:spPr>
          <a:xfrm>
            <a:off x="180720" y="226080"/>
            <a:ext cx="9538920" cy="5173560"/>
          </a:xfrm>
          <a:prstGeom prst="rect">
            <a:avLst/>
          </a:prstGeom>
          <a:solidFill>
            <a:srgbClr val="ffb66c">
              <a:alpha val="50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後回し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画面：ユーザーマスター検索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正方形/長方形 23"/>
          <p:cNvSpPr/>
          <p:nvPr/>
        </p:nvSpPr>
        <p:spPr>
          <a:xfrm>
            <a:off x="720000" y="1440000"/>
            <a:ext cx="5756400" cy="3596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8" name="正方形/長方形 24"/>
          <p:cNvSpPr/>
          <p:nvPr/>
        </p:nvSpPr>
        <p:spPr>
          <a:xfrm>
            <a:off x="5400000" y="1980000"/>
            <a:ext cx="896400" cy="35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正方形/長方形 25"/>
          <p:cNvSpPr/>
          <p:nvPr/>
        </p:nvSpPr>
        <p:spPr>
          <a:xfrm>
            <a:off x="900000" y="1620000"/>
            <a:ext cx="5396400" cy="716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検索条件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正方形/長方形 26"/>
          <p:cNvSpPr/>
          <p:nvPr/>
        </p:nvSpPr>
        <p:spPr>
          <a:xfrm>
            <a:off x="900000" y="2520000"/>
            <a:ext cx="5396400" cy="23371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正方形/長方形 27"/>
          <p:cNvSpPr/>
          <p:nvPr/>
        </p:nvSpPr>
        <p:spPr>
          <a:xfrm>
            <a:off x="4680000" y="2880000"/>
            <a:ext cx="1616400" cy="35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入出庫入力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"/>
          <p:cNvSpPr/>
          <p:nvPr/>
        </p:nvSpPr>
        <p:spPr>
          <a:xfrm>
            <a:off x="180720" y="226080"/>
            <a:ext cx="9538920" cy="5173560"/>
          </a:xfrm>
          <a:prstGeom prst="rect">
            <a:avLst/>
          </a:prstGeom>
          <a:solidFill>
            <a:srgbClr val="ffb66c">
              <a:alpha val="50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後回し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画面：ユーザーマスター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正方形/長方形 28"/>
          <p:cNvSpPr/>
          <p:nvPr/>
        </p:nvSpPr>
        <p:spPr>
          <a:xfrm>
            <a:off x="720000" y="1440000"/>
            <a:ext cx="5756400" cy="3596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5" name="正方形/長方形 29"/>
          <p:cNvSpPr/>
          <p:nvPr/>
        </p:nvSpPr>
        <p:spPr>
          <a:xfrm>
            <a:off x="3240000" y="4500000"/>
            <a:ext cx="896400" cy="35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登録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正方形/長方形 30"/>
          <p:cNvSpPr/>
          <p:nvPr/>
        </p:nvSpPr>
        <p:spPr>
          <a:xfrm>
            <a:off x="4320000" y="4500000"/>
            <a:ext cx="896400" cy="35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更新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正方形/長方形 31"/>
          <p:cNvSpPr/>
          <p:nvPr/>
        </p:nvSpPr>
        <p:spPr>
          <a:xfrm>
            <a:off x="900000" y="4500000"/>
            <a:ext cx="896400" cy="35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削除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正方形/長方形 32"/>
          <p:cNvSpPr/>
          <p:nvPr/>
        </p:nvSpPr>
        <p:spPr>
          <a:xfrm>
            <a:off x="5400000" y="4500000"/>
            <a:ext cx="896400" cy="35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クリア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正方形/長方形 33"/>
          <p:cNvSpPr/>
          <p:nvPr/>
        </p:nvSpPr>
        <p:spPr>
          <a:xfrm>
            <a:off x="900000" y="1585080"/>
            <a:ext cx="5396400" cy="3271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編集欄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"/>
          <p:cNvSpPr/>
          <p:nvPr/>
        </p:nvSpPr>
        <p:spPr>
          <a:xfrm>
            <a:off x="180720" y="226080"/>
            <a:ext cx="9538920" cy="5173560"/>
          </a:xfrm>
          <a:prstGeom prst="rect">
            <a:avLst/>
          </a:prstGeom>
          <a:solidFill>
            <a:srgbClr val="ffb66c">
              <a:alpha val="50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後回し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7320" cy="94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画面：在庫状況表示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"/>
          <p:cNvSpPr/>
          <p:nvPr/>
        </p:nvSpPr>
        <p:spPr>
          <a:xfrm>
            <a:off x="720000" y="1440000"/>
            <a:ext cx="5756040" cy="35960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3" name=""/>
          <p:cNvSpPr/>
          <p:nvPr/>
        </p:nvSpPr>
        <p:spPr>
          <a:xfrm>
            <a:off x="5400000" y="1980000"/>
            <a:ext cx="896040" cy="35604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"/>
          <p:cNvSpPr/>
          <p:nvPr/>
        </p:nvSpPr>
        <p:spPr>
          <a:xfrm>
            <a:off x="900000" y="1620000"/>
            <a:ext cx="5396040" cy="7160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検索条件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"/>
          <p:cNvSpPr/>
          <p:nvPr/>
        </p:nvSpPr>
        <p:spPr>
          <a:xfrm>
            <a:off x="900000" y="2520000"/>
            <a:ext cx="5396040" cy="23360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"/>
          <p:cNvSpPr/>
          <p:nvPr/>
        </p:nvSpPr>
        <p:spPr>
          <a:xfrm>
            <a:off x="180720" y="226080"/>
            <a:ext cx="9538920" cy="5173560"/>
          </a:xfrm>
          <a:prstGeom prst="rect">
            <a:avLst/>
          </a:prstGeom>
          <a:solidFill>
            <a:srgbClr val="ffb66c">
              <a:alpha val="50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製品検索画面と一緒でいい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7320" cy="94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DB-</a:t>
            </a: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テーブル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ユーザーマスター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製品マスター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メーカーマスター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スケールマスター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ジャンルマスター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部署マスター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（エリアマスター）→その他マスターに統合？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入出庫データ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在庫データ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(</a:t>
            </a: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製品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ID</a:t>
            </a: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で紐づけ、入出庫データとともに更新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アクセスログデータ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"/>
          <p:cNvSpPr/>
          <p:nvPr/>
        </p:nvSpPr>
        <p:spPr>
          <a:xfrm>
            <a:off x="180000" y="4500000"/>
            <a:ext cx="538560" cy="358560"/>
          </a:xfrm>
          <a:prstGeom prst="rect">
            <a:avLst/>
          </a:prstGeom>
          <a:solidFill>
            <a:srgbClr val="808080">
              <a:alpha val="50000"/>
            </a:srgb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0" name=""/>
          <p:cNvSpPr/>
          <p:nvPr/>
        </p:nvSpPr>
        <p:spPr>
          <a:xfrm>
            <a:off x="180000" y="3060000"/>
            <a:ext cx="538560" cy="718560"/>
          </a:xfrm>
          <a:prstGeom prst="rect">
            <a:avLst/>
          </a:prstGeom>
          <a:solidFill>
            <a:srgbClr val="808080">
              <a:alpha val="50000"/>
            </a:srgb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7320" cy="94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利用想定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店舗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7320" cy="94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要件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7320" cy="406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pPr marL="272160" indent="-204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アクセスログを取る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72160" indent="-204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ログイン処理をする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72160" indent="-204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ユーザーマスターを編集する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72160" indent="-204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ログイン処理したユーザにしか追加／削除／更新はできない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72160" indent="-204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sngStrike">
                <a:solidFill>
                  <a:srgbClr val="000000"/>
                </a:solidFill>
                <a:latin typeface="Arial"/>
              </a:rPr>
              <a:t>ログインしなくても検索閲覧はできるようにする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72160" indent="-204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製品情報を検索できる（価格での検索は後回し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）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72160" indent="-204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製品マスターを編集する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72160" indent="-204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製品の入出庫情報を編集する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72160" indent="-204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エリアマスターを編集する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72160" indent="-204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エリアごとの在庫状況の確認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72160" indent="-204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全エリア合わせての在庫状況の確認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72160" indent="-204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定量在庫：部品在庫の閾値によって表示を変える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72160" indent="-204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定期在庫；発注時期の見えるか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72160" indent="-204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 - csv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出力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6120000" y="1326600"/>
            <a:ext cx="30560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優先度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&gt; 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7320" cy="94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7320" cy="370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ログイン画面：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login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ヘッダー（メニュー）画面：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header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sngStrike">
                <a:solidFill>
                  <a:srgbClr val="000000"/>
                </a:solidFill>
                <a:latin typeface="Arial"/>
              </a:rPr>
              <a:t>ユーザーマスター画面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（トップ）製品一覧検索画面：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itemsearch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製品マスター画面：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itemmaster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入出庫データ入力画面：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sngStrike">
                <a:solidFill>
                  <a:srgbClr val="000000"/>
                </a:solidFill>
                <a:latin typeface="Arial"/>
              </a:rPr>
              <a:t>エリアマスター画面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ログアウト画面：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sngStrike">
                <a:solidFill>
                  <a:srgbClr val="000000"/>
                </a:solidFill>
                <a:latin typeface="Arial"/>
              </a:rPr>
              <a:t>未ログイン者向け在庫情報表示画面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7320" cy="94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720000" y="1440000"/>
            <a:ext cx="1436040" cy="71604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3600000" y="1440000"/>
            <a:ext cx="1436040" cy="71604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メニュー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6" name=""/>
          <p:cNvCxnSpPr>
            <a:stCxn id="174" idx="3"/>
            <a:endCxn id="175" idx="1"/>
          </p:cNvCxnSpPr>
          <p:nvPr/>
        </p:nvCxnSpPr>
        <p:spPr>
          <a:xfrm>
            <a:off x="2156040" y="1797840"/>
            <a:ext cx="1444320" cy="360"/>
          </a:xfrm>
          <a:prstGeom prst="bentConnector2">
            <a:avLst/>
          </a:prstGeom>
          <a:ln w="0">
            <a:solidFill>
              <a:srgbClr val="254061"/>
            </a:solidFill>
          </a:ln>
        </p:spPr>
      </p:cxnSp>
      <p:sp>
        <p:nvSpPr>
          <p:cNvPr id="177" name=""/>
          <p:cNvSpPr/>
          <p:nvPr/>
        </p:nvSpPr>
        <p:spPr>
          <a:xfrm>
            <a:off x="4320000" y="3240000"/>
            <a:ext cx="1436040" cy="71604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部品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2340000" y="3240000"/>
            <a:ext cx="1436040" cy="107604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エリア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720000" y="3240000"/>
            <a:ext cx="1436040" cy="107604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ユーザー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6120000" y="4140000"/>
            <a:ext cx="1436040" cy="71604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情報入力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8100000" y="3240000"/>
            <a:ext cx="1436040" cy="107604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在庫状況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表示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2" name=""/>
          <p:cNvCxnSpPr>
            <a:stCxn id="175" idx="2"/>
            <a:endCxn id="179" idx="0"/>
          </p:cNvCxnSpPr>
          <p:nvPr/>
        </p:nvCxnSpPr>
        <p:spPr>
          <a:xfrm rot="5400000">
            <a:off x="2335680" y="1257840"/>
            <a:ext cx="1084320" cy="2880360"/>
          </a:xfrm>
          <a:prstGeom prst="bentConnector3">
            <a:avLst>
              <a:gd name="adj1" fmla="val 50215"/>
            </a:avLst>
          </a:prstGeom>
          <a:ln w="0">
            <a:solidFill>
              <a:srgbClr val="254061"/>
            </a:solidFill>
          </a:ln>
        </p:spPr>
      </p:cxnSp>
      <p:cxnSp>
        <p:nvCxnSpPr>
          <p:cNvPr id="183" name=""/>
          <p:cNvCxnSpPr>
            <a:stCxn id="175" idx="2"/>
            <a:endCxn id="178" idx="0"/>
          </p:cNvCxnSpPr>
          <p:nvPr/>
        </p:nvCxnSpPr>
        <p:spPr>
          <a:xfrm rot="5400000">
            <a:off x="3145680" y="2067840"/>
            <a:ext cx="1084320" cy="1260360"/>
          </a:xfrm>
          <a:prstGeom prst="bentConnector3">
            <a:avLst>
              <a:gd name="adj1" fmla="val 50215"/>
            </a:avLst>
          </a:prstGeom>
          <a:ln w="0">
            <a:solidFill>
              <a:srgbClr val="254061"/>
            </a:solidFill>
          </a:ln>
        </p:spPr>
      </p:cxnSp>
      <p:cxnSp>
        <p:nvCxnSpPr>
          <p:cNvPr id="184" name=""/>
          <p:cNvCxnSpPr>
            <a:stCxn id="175" idx="2"/>
            <a:endCxn id="177" idx="0"/>
          </p:cNvCxnSpPr>
          <p:nvPr/>
        </p:nvCxnSpPr>
        <p:spPr>
          <a:xfrm flipH="1" rot="16200000">
            <a:off x="4136040" y="2337840"/>
            <a:ext cx="1084320" cy="720360"/>
          </a:xfrm>
          <a:prstGeom prst="bentConnector3">
            <a:avLst>
              <a:gd name="adj1" fmla="val 50215"/>
            </a:avLst>
          </a:prstGeom>
          <a:ln w="0">
            <a:solidFill>
              <a:srgbClr val="254061"/>
            </a:solidFill>
          </a:ln>
        </p:spPr>
      </p:cxnSp>
      <p:cxnSp>
        <p:nvCxnSpPr>
          <p:cNvPr id="185" name=""/>
          <p:cNvCxnSpPr>
            <a:stCxn id="177" idx="3"/>
            <a:endCxn id="180" idx="0"/>
          </p:cNvCxnSpPr>
          <p:nvPr/>
        </p:nvCxnSpPr>
        <p:spPr>
          <a:xfrm>
            <a:off x="5756040" y="3597840"/>
            <a:ext cx="1082160" cy="542520"/>
          </a:xfrm>
          <a:prstGeom prst="bentConnector2">
            <a:avLst/>
          </a:prstGeom>
          <a:ln w="0">
            <a:solidFill>
              <a:srgbClr val="254061"/>
            </a:solidFill>
          </a:ln>
        </p:spPr>
      </p:cxnSp>
      <p:cxnSp>
        <p:nvCxnSpPr>
          <p:cNvPr id="186" name=""/>
          <p:cNvCxnSpPr>
            <a:stCxn id="175" idx="2"/>
            <a:endCxn id="181" idx="0"/>
          </p:cNvCxnSpPr>
          <p:nvPr/>
        </p:nvCxnSpPr>
        <p:spPr>
          <a:xfrm flipH="1" rot="16200000">
            <a:off x="6026040" y="447840"/>
            <a:ext cx="1084320" cy="4500360"/>
          </a:xfrm>
          <a:prstGeom prst="bentConnector3">
            <a:avLst>
              <a:gd name="adj1" fmla="val 50215"/>
            </a:avLst>
          </a:prstGeom>
          <a:ln w="0">
            <a:solidFill>
              <a:srgbClr val="254061"/>
            </a:solidFill>
          </a:ln>
        </p:spPr>
      </p:cxnSp>
      <p:sp>
        <p:nvSpPr>
          <p:cNvPr id="187" name=""/>
          <p:cNvSpPr/>
          <p:nvPr/>
        </p:nvSpPr>
        <p:spPr>
          <a:xfrm>
            <a:off x="540000" y="3060000"/>
            <a:ext cx="3416040" cy="197604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管理者向け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4140000" y="3060000"/>
            <a:ext cx="3596040" cy="197604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調達部向け　　　　　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7920000" y="3060000"/>
            <a:ext cx="1796040" cy="197604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全員向け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5580000" y="720000"/>
            <a:ext cx="2516040" cy="1256040"/>
          </a:xfrm>
          <a:prstGeom prst="wedgeRoundRectCallout">
            <a:avLst>
              <a:gd name="adj1" fmla="val -76138"/>
              <a:gd name="adj2" fmla="val 47425"/>
              <a:gd name="adj3" fmla="val 16667"/>
            </a:avLst>
          </a:prstGeom>
          <a:solidFill>
            <a:srgbClr val="ffffd7">
              <a:alpha val="50000"/>
            </a:srgb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ナビゲーションバーでよいのでは？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 rot="18900000">
            <a:off x="2337840" y="720000"/>
            <a:ext cx="4497480" cy="4316040"/>
          </a:xfrm>
          <a:prstGeom prst="plus">
            <a:avLst>
              <a:gd name="adj" fmla="val 43227"/>
            </a:avLst>
          </a:prstGeom>
          <a:solidFill>
            <a:srgbClr val="ff0000">
              <a:alpha val="50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7320" cy="94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画面遷移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900000" y="720000"/>
            <a:ext cx="7804800" cy="34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ヘッダ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パスワード変更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ログアウト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メニューバー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在庫情報一覧（ログイン後初期画面）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マスター編集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入出庫情報入力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マスター編集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入出庫情報入力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製品マスター編集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エリアマスター一覧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エリアマスター編集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ユーザーマスタ一覧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ユーザーマスター編集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ログアウト画面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1800000" y="2916000"/>
            <a:ext cx="3418920" cy="863280"/>
          </a:xfrm>
          <a:prstGeom prst="rect">
            <a:avLst/>
          </a:prstGeom>
          <a:solidFill>
            <a:srgbClr val="ff972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5" name=""/>
          <p:cNvSpPr/>
          <p:nvPr/>
        </p:nvSpPr>
        <p:spPr>
          <a:xfrm>
            <a:off x="1800360" y="3996000"/>
            <a:ext cx="3418920" cy="1223280"/>
          </a:xfrm>
          <a:prstGeom prst="rect">
            <a:avLst/>
          </a:prstGeom>
          <a:solidFill>
            <a:srgbClr val="ff972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6" name=""/>
          <p:cNvSpPr/>
          <p:nvPr/>
        </p:nvSpPr>
        <p:spPr>
          <a:xfrm>
            <a:off x="1800360" y="1296000"/>
            <a:ext cx="3418920" cy="323280"/>
          </a:xfrm>
          <a:prstGeom prst="rect">
            <a:avLst/>
          </a:prstGeom>
          <a:solidFill>
            <a:srgbClr val="ff972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7320" cy="94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画面：ログイン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720000" y="1440000"/>
            <a:ext cx="5756040" cy="35960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9" name=""/>
          <p:cNvSpPr/>
          <p:nvPr/>
        </p:nvSpPr>
        <p:spPr>
          <a:xfrm>
            <a:off x="1440000" y="2520000"/>
            <a:ext cx="143604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1440000" y="3060000"/>
            <a:ext cx="14360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パスワード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2880000" y="2520000"/>
            <a:ext cx="2156040" cy="3560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2" name=""/>
          <p:cNvSpPr/>
          <p:nvPr/>
        </p:nvSpPr>
        <p:spPr>
          <a:xfrm>
            <a:off x="2880000" y="3060000"/>
            <a:ext cx="2156040" cy="3560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3" name=""/>
          <p:cNvSpPr/>
          <p:nvPr/>
        </p:nvSpPr>
        <p:spPr>
          <a:xfrm>
            <a:off x="2880000" y="4320000"/>
            <a:ext cx="1436040" cy="35604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"/>
          <p:cNvSpPr/>
          <p:nvPr/>
        </p:nvSpPr>
        <p:spPr>
          <a:xfrm>
            <a:off x="720000" y="1800000"/>
            <a:ext cx="2697120" cy="2517120"/>
          </a:xfrm>
          <a:prstGeom prst="rect">
            <a:avLst/>
          </a:prstGeom>
          <a:solidFill>
            <a:srgbClr val="dee6ef">
              <a:alpha val="50000"/>
            </a:srgb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7320" cy="94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画面：メニュー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>
            <a:off x="720000" y="1440000"/>
            <a:ext cx="5756040" cy="35960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7" name=""/>
          <p:cNvSpPr/>
          <p:nvPr/>
        </p:nvSpPr>
        <p:spPr>
          <a:xfrm>
            <a:off x="900000" y="3421080"/>
            <a:ext cx="2337120" cy="35604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ユーザーマスター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900000" y="3058920"/>
            <a:ext cx="2337120" cy="358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エリアマスター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900000" y="2698920"/>
            <a:ext cx="2337120" cy="3571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>
            <a:off x="900000" y="3780000"/>
            <a:ext cx="2337120" cy="3571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"/>
          <p:cNvSpPr/>
          <p:nvPr/>
        </p:nvSpPr>
        <p:spPr>
          <a:xfrm>
            <a:off x="900000" y="1980000"/>
            <a:ext cx="2337120" cy="3571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在庫一覧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"/>
          <p:cNvSpPr/>
          <p:nvPr/>
        </p:nvSpPr>
        <p:spPr>
          <a:xfrm>
            <a:off x="4680000" y="1621080"/>
            <a:ext cx="1616040" cy="35604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ログアウト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"/>
          <p:cNvSpPr/>
          <p:nvPr/>
        </p:nvSpPr>
        <p:spPr>
          <a:xfrm>
            <a:off x="900000" y="2340000"/>
            <a:ext cx="2337120" cy="3571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製品一覧検索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"/>
          <p:cNvSpPr/>
          <p:nvPr/>
        </p:nvSpPr>
        <p:spPr>
          <a:xfrm>
            <a:off x="3600000" y="2160000"/>
            <a:ext cx="2697120" cy="2697120"/>
          </a:xfrm>
          <a:prstGeom prst="rect">
            <a:avLst/>
          </a:prstGeom>
          <a:solidFill>
            <a:srgbClr val="dee6ef">
              <a:alpha val="50000"/>
            </a:srgb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メインコンテンツ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1260000" y="3960000"/>
            <a:ext cx="1620000" cy="360"/>
          </a:xfrm>
          <a:prstGeom prst="line">
            <a:avLst/>
          </a:prstGeom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2400" spc="-1" strike="noStrike">
              <a:solidFill>
                <a:srgbClr val="ff0000"/>
              </a:solidFill>
              <a:latin typeface="Arial"/>
              <a:ea typeface="DejaVu Sans"/>
            </a:endParaRPr>
          </a:p>
        </p:txBody>
      </p:sp>
      <p:sp>
        <p:nvSpPr>
          <p:cNvPr id="216" name=""/>
          <p:cNvSpPr/>
          <p:nvPr/>
        </p:nvSpPr>
        <p:spPr>
          <a:xfrm>
            <a:off x="1080000" y="3240000"/>
            <a:ext cx="1620000" cy="360"/>
          </a:xfrm>
          <a:prstGeom prst="line">
            <a:avLst/>
          </a:prstGeom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2400" spc="-1" strike="noStrike">
              <a:solidFill>
                <a:srgbClr val="ff0000"/>
              </a:solidFill>
              <a:latin typeface="Arial"/>
              <a:ea typeface="DejaVu Sans"/>
            </a:endParaRPr>
          </a:p>
        </p:txBody>
      </p:sp>
      <p:sp>
        <p:nvSpPr>
          <p:cNvPr id="217" name=""/>
          <p:cNvSpPr/>
          <p:nvPr/>
        </p:nvSpPr>
        <p:spPr>
          <a:xfrm>
            <a:off x="1080000" y="3600000"/>
            <a:ext cx="1620000" cy="360"/>
          </a:xfrm>
          <a:prstGeom prst="line">
            <a:avLst/>
          </a:prstGeom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2400" spc="-1" strike="noStrike">
              <a:solidFill>
                <a:srgbClr val="ff0000"/>
              </a:solidFill>
              <a:latin typeface="Arial"/>
              <a:ea typeface="DejaVu Sans"/>
            </a:endParaRPr>
          </a:p>
        </p:txBody>
      </p:sp>
      <p:sp>
        <p:nvSpPr>
          <p:cNvPr id="218" name=""/>
          <p:cNvSpPr/>
          <p:nvPr/>
        </p:nvSpPr>
        <p:spPr>
          <a:xfrm>
            <a:off x="1260000" y="2160000"/>
            <a:ext cx="1620000" cy="360"/>
          </a:xfrm>
          <a:prstGeom prst="line">
            <a:avLst/>
          </a:prstGeom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2400" spc="-1" strike="noStrike">
              <a:solidFill>
                <a:srgbClr val="ff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画面：製品一覧検索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正方形/長方形 1"/>
          <p:cNvSpPr/>
          <p:nvPr/>
        </p:nvSpPr>
        <p:spPr>
          <a:xfrm>
            <a:off x="720000" y="1440000"/>
            <a:ext cx="5756400" cy="3596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1" name="正方形/長方形 2"/>
          <p:cNvSpPr/>
          <p:nvPr/>
        </p:nvSpPr>
        <p:spPr>
          <a:xfrm>
            <a:off x="5400000" y="1980000"/>
            <a:ext cx="896400" cy="35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正方形/長方形 3"/>
          <p:cNvSpPr/>
          <p:nvPr/>
        </p:nvSpPr>
        <p:spPr>
          <a:xfrm>
            <a:off x="900000" y="1620000"/>
            <a:ext cx="5396400" cy="716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検索条件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正方形/長方形 4"/>
          <p:cNvSpPr/>
          <p:nvPr/>
        </p:nvSpPr>
        <p:spPr>
          <a:xfrm>
            <a:off x="900000" y="2520000"/>
            <a:ext cx="5396400" cy="23371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正方形/長方形 5"/>
          <p:cNvSpPr/>
          <p:nvPr/>
        </p:nvSpPr>
        <p:spPr>
          <a:xfrm>
            <a:off x="4680000" y="2880000"/>
            <a:ext cx="1616400" cy="35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入出庫入力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正方形/長方形 34"/>
          <p:cNvSpPr/>
          <p:nvPr/>
        </p:nvSpPr>
        <p:spPr>
          <a:xfrm>
            <a:off x="2883240" y="2880000"/>
            <a:ext cx="1616400" cy="35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マスター編集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</TotalTime>
  <Application>LibreOffice/7.5.5.2$Windows_X86_64 LibreOffice_project/ca8fe7424262805f223b9a2334bc7181abbcbf5e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2023-12-15T11:30:21Z</dcterms:created>
  <dc:creator/>
  <dc:description/>
  <dc:language>ja-JP</dc:language>
  <cp:lastModifiedBy/>
  <dcterms:modified xsi:type="dcterms:W3CDTF">2024-01-18T10:52:14Z</dcterms:modified>
  <cp:revision>97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