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398F20-2061-4667-92AC-B10734C478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93653A-768F-4184-9419-1897FEFC7E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487714-7467-4BBF-A3E6-8C620F8809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ECFDF0-A477-4333-BEEB-4575875C83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A23B11-D608-4BCB-AABA-BC4252B30F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27863A-ABA0-41F6-9BD8-4FF887114E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7EAF2F-5C13-4539-BCAA-AA3683EACB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7730AD-C040-4082-9411-218F945C46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8A80A8-8A22-4D29-99E0-C0363DBF8F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21B49B-BD3C-4BE2-9D4D-E6EDB3C4A7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5D79D8-DD81-4BB1-B79A-4F40233DCE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26EB6B-FB14-464E-820A-6690921FC1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FC08D9-6277-4B0F-824C-746DC35798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99C004-36D8-4A26-BD55-32AF2AFAC4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369A36-E646-4CEB-B23B-0796DD47B3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B52EBA-C099-4537-A1FF-21C5DC9878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4B8995-A864-4A30-9972-974A0D1F52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72DD37-65FE-4F73-9197-7A9DC58548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FB5BBA-1248-47BD-845B-F8CA2F8845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DAC909-4F88-411C-8B74-D9551F0EAC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61D735-5ECD-452A-897D-2BA4632D8D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3A4045-8248-4610-A220-5EA14EEFA5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19CFDE-EA11-4901-B315-4250E781DB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C88B21-3582-4535-AB00-BC9B5F69E2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AD6B15-02F0-46FE-B3E0-F8FE3ABED1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2A0F6E-6EEA-4490-9202-32E730BECD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B4DDFF-12A1-4772-98BC-D6B0987F0F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FDF069-605E-4B49-8BD4-E4B737BC43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3ED18E-FD89-4131-AEBE-B5651CBC68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A61000-92D0-4500-95A1-549DFA29C4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CD1A86B-9237-435C-B0D8-0E0780C537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A92592A-843E-4021-8884-8F5CDE52C0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FDF0EE2-1017-40DC-98B2-37D1391388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CD2F49-45B2-4EFC-8280-EF156F154D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A56F796-1291-4E40-B977-C0644D8843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CF2569E-5006-4A98-A7B9-588467DD07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C87BAF5-3A32-457B-963F-0534ECC864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FD42C44-D2DE-47B7-A7AE-000C74FB18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C71852A-ED96-4F0F-B4B2-68BDFEAE2A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503C4DB-6DF9-4272-8BEB-E1C8B6CECD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1E64BC2-9538-4E37-BB8F-931D7CB3F9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4E32262-1E55-4C3F-9496-BA9DCBD5EA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1D8B33C-467F-4246-BA7A-89B849FC59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0A0581-5E63-4228-9F0C-2459B33991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6678F2-C1FD-4C91-92D6-531462C9F9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5DB66B-9BE9-4DEF-8C79-B174AF5EE5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7D3A50-BE84-473C-AD88-2D3B49B803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D1BFD3-20FC-4F9D-8A9F-E5C6B8CE5E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17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504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2FD409-B4F1-44C9-B64B-2C52320AB846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504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17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504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E9F8B7-C37E-43CF-8C9E-C90DD8BCE4D2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504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17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504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F2E1F5-817E-4491-8983-DB1DDBFFD409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504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176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504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7FA6DC-93CD-4747-BAC8-1CCE5B6FC72C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5040" cy="3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成果物案：在庫管理システム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画面：製品マスター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正方形/長方形 6"/>
          <p:cNvSpPr/>
          <p:nvPr/>
        </p:nvSpPr>
        <p:spPr>
          <a:xfrm>
            <a:off x="720000" y="1440000"/>
            <a:ext cx="5757480" cy="3597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正方形/長方形 7"/>
          <p:cNvSpPr/>
          <p:nvPr/>
        </p:nvSpPr>
        <p:spPr>
          <a:xfrm>
            <a:off x="3240000" y="4500000"/>
            <a:ext cx="897480" cy="35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正方形/長方形 8"/>
          <p:cNvSpPr/>
          <p:nvPr/>
        </p:nvSpPr>
        <p:spPr>
          <a:xfrm>
            <a:off x="4320000" y="4500000"/>
            <a:ext cx="897480" cy="35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正方形/長方形 9"/>
          <p:cNvSpPr/>
          <p:nvPr/>
        </p:nvSpPr>
        <p:spPr>
          <a:xfrm>
            <a:off x="900000" y="4500000"/>
            <a:ext cx="897480" cy="35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正方形/長方形 10"/>
          <p:cNvSpPr/>
          <p:nvPr/>
        </p:nvSpPr>
        <p:spPr>
          <a:xfrm>
            <a:off x="5400000" y="4500000"/>
            <a:ext cx="897480" cy="35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正方形/長方形 11"/>
          <p:cNvSpPr/>
          <p:nvPr/>
        </p:nvSpPr>
        <p:spPr>
          <a:xfrm>
            <a:off x="900000" y="1585080"/>
            <a:ext cx="5397480" cy="3272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画面：エリアマスター検索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正方形/長方形 12"/>
          <p:cNvSpPr/>
          <p:nvPr/>
        </p:nvSpPr>
        <p:spPr>
          <a:xfrm>
            <a:off x="720000" y="1440000"/>
            <a:ext cx="5757480" cy="3597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" name="正方形/長方形 13"/>
          <p:cNvSpPr/>
          <p:nvPr/>
        </p:nvSpPr>
        <p:spPr>
          <a:xfrm>
            <a:off x="5400000" y="1980000"/>
            <a:ext cx="897480" cy="35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正方形/長方形 14"/>
          <p:cNvSpPr/>
          <p:nvPr/>
        </p:nvSpPr>
        <p:spPr>
          <a:xfrm>
            <a:off x="900000" y="1620000"/>
            <a:ext cx="5397480" cy="717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正方形/長方形 15"/>
          <p:cNvSpPr/>
          <p:nvPr/>
        </p:nvSpPr>
        <p:spPr>
          <a:xfrm>
            <a:off x="900000" y="2520000"/>
            <a:ext cx="5397480" cy="233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正方形/長方形 16"/>
          <p:cNvSpPr/>
          <p:nvPr/>
        </p:nvSpPr>
        <p:spPr>
          <a:xfrm>
            <a:off x="4680000" y="2880000"/>
            <a:ext cx="1617480" cy="35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画面：エリアマスター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正方形/長方形 17"/>
          <p:cNvSpPr/>
          <p:nvPr/>
        </p:nvSpPr>
        <p:spPr>
          <a:xfrm>
            <a:off x="720000" y="1440000"/>
            <a:ext cx="5757480" cy="3597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正方形/長方形 18"/>
          <p:cNvSpPr/>
          <p:nvPr/>
        </p:nvSpPr>
        <p:spPr>
          <a:xfrm>
            <a:off x="3240000" y="4500000"/>
            <a:ext cx="897480" cy="35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正方形/長方形 19"/>
          <p:cNvSpPr/>
          <p:nvPr/>
        </p:nvSpPr>
        <p:spPr>
          <a:xfrm>
            <a:off x="4320000" y="4500000"/>
            <a:ext cx="897480" cy="35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正方形/長方形 20"/>
          <p:cNvSpPr/>
          <p:nvPr/>
        </p:nvSpPr>
        <p:spPr>
          <a:xfrm>
            <a:off x="900000" y="4500000"/>
            <a:ext cx="897480" cy="35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正方形/長方形 21"/>
          <p:cNvSpPr/>
          <p:nvPr/>
        </p:nvSpPr>
        <p:spPr>
          <a:xfrm>
            <a:off x="5400000" y="4500000"/>
            <a:ext cx="897480" cy="35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正方形/長方形 22"/>
          <p:cNvSpPr/>
          <p:nvPr/>
        </p:nvSpPr>
        <p:spPr>
          <a:xfrm>
            <a:off x="900000" y="1585080"/>
            <a:ext cx="5397480" cy="3272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画面：ユーザーマスター検索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正方形/長方形 23"/>
          <p:cNvSpPr/>
          <p:nvPr/>
        </p:nvSpPr>
        <p:spPr>
          <a:xfrm>
            <a:off x="720000" y="1440000"/>
            <a:ext cx="5757480" cy="3597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正方形/長方形 24"/>
          <p:cNvSpPr/>
          <p:nvPr/>
        </p:nvSpPr>
        <p:spPr>
          <a:xfrm>
            <a:off x="5400000" y="1980000"/>
            <a:ext cx="897480" cy="35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正方形/長方形 25"/>
          <p:cNvSpPr/>
          <p:nvPr/>
        </p:nvSpPr>
        <p:spPr>
          <a:xfrm>
            <a:off x="900000" y="1620000"/>
            <a:ext cx="5397480" cy="717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正方形/長方形 26"/>
          <p:cNvSpPr/>
          <p:nvPr/>
        </p:nvSpPr>
        <p:spPr>
          <a:xfrm>
            <a:off x="900000" y="2520000"/>
            <a:ext cx="5397480" cy="233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正方形/長方形 27"/>
          <p:cNvSpPr/>
          <p:nvPr/>
        </p:nvSpPr>
        <p:spPr>
          <a:xfrm>
            <a:off x="4680000" y="2880000"/>
            <a:ext cx="1617480" cy="35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画面：ユーザーマスター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正方形/長方形 28"/>
          <p:cNvSpPr/>
          <p:nvPr/>
        </p:nvSpPr>
        <p:spPr>
          <a:xfrm>
            <a:off x="720000" y="1440000"/>
            <a:ext cx="5757480" cy="3597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正方形/長方形 29"/>
          <p:cNvSpPr/>
          <p:nvPr/>
        </p:nvSpPr>
        <p:spPr>
          <a:xfrm>
            <a:off x="3240000" y="4500000"/>
            <a:ext cx="897480" cy="35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正方形/長方形 30"/>
          <p:cNvSpPr/>
          <p:nvPr/>
        </p:nvSpPr>
        <p:spPr>
          <a:xfrm>
            <a:off x="4320000" y="4500000"/>
            <a:ext cx="897480" cy="35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正方形/長方形 31"/>
          <p:cNvSpPr/>
          <p:nvPr/>
        </p:nvSpPr>
        <p:spPr>
          <a:xfrm>
            <a:off x="900000" y="4500000"/>
            <a:ext cx="897480" cy="35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正方形/長方形 32"/>
          <p:cNvSpPr/>
          <p:nvPr/>
        </p:nvSpPr>
        <p:spPr>
          <a:xfrm>
            <a:off x="5400000" y="4500000"/>
            <a:ext cx="897480" cy="35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正方形/長方形 33"/>
          <p:cNvSpPr/>
          <p:nvPr/>
        </p:nvSpPr>
        <p:spPr>
          <a:xfrm>
            <a:off x="900000" y="1585080"/>
            <a:ext cx="5397480" cy="3272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画面：入出庫入力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720000" y="1440000"/>
            <a:ext cx="5757120" cy="3597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4" name=""/>
          <p:cNvSpPr/>
          <p:nvPr/>
        </p:nvSpPr>
        <p:spPr>
          <a:xfrm>
            <a:off x="3240000" y="4500000"/>
            <a:ext cx="897120" cy="3571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4320000" y="4500000"/>
            <a:ext cx="897120" cy="3571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900000" y="4500000"/>
            <a:ext cx="897120" cy="3571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5400000" y="4500000"/>
            <a:ext cx="897120" cy="3571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900000" y="2160000"/>
            <a:ext cx="5397120" cy="1257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900000" y="1620000"/>
            <a:ext cx="5397120" cy="357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部品情報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900000" y="3600000"/>
            <a:ext cx="5397120" cy="717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"/>
          <p:cNvSpPr/>
          <p:nvPr/>
        </p:nvSpPr>
        <p:spPr>
          <a:xfrm>
            <a:off x="1080000" y="3780000"/>
            <a:ext cx="1077120" cy="3571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日時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2340000" y="3780000"/>
            <a:ext cx="1077120" cy="3571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個数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3600000" y="3780000"/>
            <a:ext cx="1077120" cy="3571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5040000" y="3780000"/>
            <a:ext cx="1077120" cy="3571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5" name=""/>
          <p:cNvCxnSpPr>
            <a:stCxn id="263" idx="3"/>
            <a:endCxn id="264" idx="1"/>
          </p:cNvCxnSpPr>
          <p:nvPr/>
        </p:nvCxnSpPr>
        <p:spPr>
          <a:xfrm>
            <a:off x="4677120" y="3958560"/>
            <a:ext cx="363240" cy="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画面：在庫状況表示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720000" y="1440000"/>
            <a:ext cx="5757120" cy="3597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"/>
          <p:cNvSpPr/>
          <p:nvPr/>
        </p:nvSpPr>
        <p:spPr>
          <a:xfrm>
            <a:off x="5400000" y="1980000"/>
            <a:ext cx="897120" cy="3571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900000" y="1620000"/>
            <a:ext cx="5397120" cy="717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900000" y="2520000"/>
            <a:ext cx="5397120" cy="2337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2700000" y="1260000"/>
            <a:ext cx="5580000" cy="324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製品検索画面と一緒でいい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DB-</a:t>
            </a: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テーブル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ユーザーマスター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製品マスター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メーカーマスター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スケールマスター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ジャンルマスター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部署マスター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（エリアマスター）→その他マスターに統合？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入出庫データ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在庫データ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(</a:t>
            </a: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製品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ID</a:t>
            </a: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で紐づけ、入出庫データとともに更新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アクセスログデータ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180000" y="4500000"/>
            <a:ext cx="539640" cy="359640"/>
          </a:xfrm>
          <a:prstGeom prst="rect">
            <a:avLst/>
          </a:prstGeom>
          <a:solidFill>
            <a:srgbClr val="808080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5" name=""/>
          <p:cNvSpPr/>
          <p:nvPr/>
        </p:nvSpPr>
        <p:spPr>
          <a:xfrm>
            <a:off x="180000" y="3060000"/>
            <a:ext cx="539640" cy="719640"/>
          </a:xfrm>
          <a:prstGeom prst="rect">
            <a:avLst/>
          </a:prstGeom>
          <a:solidFill>
            <a:srgbClr val="808080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利用想定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店舗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要件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400" cy="407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アクセスログを取る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ログイン処理をする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ユーザーマスターを編集する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ログイン処理したユーザにしか追加／削除／更新はできない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ログインしなくても検索閲覧はできるようにする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製品の入出庫情報を編集する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エリアごとの在庫状況の確認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全エリア合わせての在庫状況の確認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定量在庫：部品在庫の閾値によって表示を変える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定期在庫；発注時期の見えるか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 - csv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出力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6120000" y="1326600"/>
            <a:ext cx="30571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優先度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&gt; 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400" cy="37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メニュー画面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ユーザーマスター画面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入出庫情報入力画面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在庫情報表示画面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未ログイン者向け在庫情報表示画面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720000" y="1440000"/>
            <a:ext cx="1437120" cy="7171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3600000" y="1440000"/>
            <a:ext cx="1437120" cy="7171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6" name=""/>
          <p:cNvCxnSpPr>
            <a:stCxn id="174" idx="3"/>
            <a:endCxn id="175" idx="1"/>
          </p:cNvCxnSpPr>
          <p:nvPr/>
        </p:nvCxnSpPr>
        <p:spPr>
          <a:xfrm>
            <a:off x="2157120" y="1798560"/>
            <a:ext cx="1443240" cy="36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sp>
        <p:nvSpPr>
          <p:cNvPr id="177" name=""/>
          <p:cNvSpPr/>
          <p:nvPr/>
        </p:nvSpPr>
        <p:spPr>
          <a:xfrm>
            <a:off x="4320000" y="3240000"/>
            <a:ext cx="1437120" cy="7171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2340000" y="3240000"/>
            <a:ext cx="1437120" cy="10771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720000" y="3240000"/>
            <a:ext cx="1437120" cy="10771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6120000" y="4140000"/>
            <a:ext cx="1437120" cy="7171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情報入力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8100000" y="3240000"/>
            <a:ext cx="1437120" cy="10771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在庫状況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表示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2" name=""/>
          <p:cNvCxnSpPr>
            <a:stCxn id="175" idx="2"/>
            <a:endCxn id="179" idx="0"/>
          </p:cNvCxnSpPr>
          <p:nvPr/>
        </p:nvCxnSpPr>
        <p:spPr>
          <a:xfrm rot="5400000">
            <a:off x="2337120" y="1258560"/>
            <a:ext cx="1083240" cy="2880360"/>
          </a:xfrm>
          <a:prstGeom prst="bentConnector3">
            <a:avLst>
              <a:gd name="adj1" fmla="val 50132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3" name=""/>
          <p:cNvCxnSpPr>
            <a:stCxn id="175" idx="2"/>
            <a:endCxn id="178" idx="0"/>
          </p:cNvCxnSpPr>
          <p:nvPr/>
        </p:nvCxnSpPr>
        <p:spPr>
          <a:xfrm rot="5400000">
            <a:off x="3147120" y="2068560"/>
            <a:ext cx="1083240" cy="1260360"/>
          </a:xfrm>
          <a:prstGeom prst="bentConnector3">
            <a:avLst>
              <a:gd name="adj1" fmla="val 50132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4" name=""/>
          <p:cNvCxnSpPr>
            <a:stCxn id="175" idx="2"/>
            <a:endCxn id="177" idx="0"/>
          </p:cNvCxnSpPr>
          <p:nvPr/>
        </p:nvCxnSpPr>
        <p:spPr>
          <a:xfrm flipH="1" rot="16200000">
            <a:off x="4137120" y="2338560"/>
            <a:ext cx="1083240" cy="720360"/>
          </a:xfrm>
          <a:prstGeom prst="bentConnector3">
            <a:avLst>
              <a:gd name="adj1" fmla="val 50132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5" name=""/>
          <p:cNvCxnSpPr>
            <a:stCxn id="177" idx="3"/>
            <a:endCxn id="180" idx="0"/>
          </p:cNvCxnSpPr>
          <p:nvPr/>
        </p:nvCxnSpPr>
        <p:spPr>
          <a:xfrm>
            <a:off x="5757120" y="3598560"/>
            <a:ext cx="1081800" cy="54180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cxnSp>
        <p:nvCxnSpPr>
          <p:cNvPr id="186" name=""/>
          <p:cNvCxnSpPr>
            <a:stCxn id="175" idx="2"/>
            <a:endCxn id="181" idx="0"/>
          </p:cNvCxnSpPr>
          <p:nvPr/>
        </p:nvCxnSpPr>
        <p:spPr>
          <a:xfrm flipH="1" rot="16200000">
            <a:off x="6027120" y="448560"/>
            <a:ext cx="1083240" cy="4500360"/>
          </a:xfrm>
          <a:prstGeom prst="bentConnector3">
            <a:avLst>
              <a:gd name="adj1" fmla="val 50132"/>
            </a:avLst>
          </a:prstGeom>
          <a:ln w="0">
            <a:solidFill>
              <a:srgbClr val="254061"/>
            </a:solidFill>
          </a:ln>
        </p:spPr>
      </p:cxnSp>
      <p:sp>
        <p:nvSpPr>
          <p:cNvPr id="187" name=""/>
          <p:cNvSpPr/>
          <p:nvPr/>
        </p:nvSpPr>
        <p:spPr>
          <a:xfrm>
            <a:off x="540000" y="3060000"/>
            <a:ext cx="3417120" cy="19771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管理者向け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140000" y="3060000"/>
            <a:ext cx="3597120" cy="19771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調達部向け　　　　　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7920000" y="3060000"/>
            <a:ext cx="1797120" cy="19771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全員向け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5580000" y="720000"/>
            <a:ext cx="2517120" cy="1257120"/>
          </a:xfrm>
          <a:prstGeom prst="wedgeRoundRectCallout">
            <a:avLst>
              <a:gd name="adj1" fmla="val -76138"/>
              <a:gd name="adj2" fmla="val 47425"/>
              <a:gd name="adj3" fmla="val 1666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ナビゲーションバーでよいのでは？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 rot="18900000">
            <a:off x="2338560" y="720000"/>
            <a:ext cx="4498560" cy="4317120"/>
          </a:xfrm>
          <a:prstGeom prst="plus">
            <a:avLst>
              <a:gd name="adj" fmla="val 43227"/>
            </a:avLst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画面遷移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900000" y="720000"/>
            <a:ext cx="7805880" cy="34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ヘッダ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パスワード変更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メニューバー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游ゴシック"/>
              </a:rPr>
              <a:t>在庫情報一覧（初期画面）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游ゴシック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マスター編集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検索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21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エリアマスター一覧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ユーザーマスタ一覧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ログアウト画面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620000" y="2880000"/>
            <a:ext cx="3420000" cy="90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画面：ログイン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720000" y="1440000"/>
            <a:ext cx="5757120" cy="3597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"/>
          <p:cNvSpPr/>
          <p:nvPr/>
        </p:nvSpPr>
        <p:spPr>
          <a:xfrm>
            <a:off x="1440000" y="2520000"/>
            <a:ext cx="14371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1440000" y="3060000"/>
            <a:ext cx="14371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パスワード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2880000" y="2520000"/>
            <a:ext cx="2157120" cy="357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>
            <a:off x="2880000" y="3060000"/>
            <a:ext cx="2157120" cy="357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1" name=""/>
          <p:cNvSpPr/>
          <p:nvPr/>
        </p:nvSpPr>
        <p:spPr>
          <a:xfrm>
            <a:off x="2880000" y="4320000"/>
            <a:ext cx="1437120" cy="3571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/>
          <p:nvPr/>
        </p:nvSpPr>
        <p:spPr>
          <a:xfrm>
            <a:off x="720000" y="1800000"/>
            <a:ext cx="2698200" cy="2518200"/>
          </a:xfrm>
          <a:prstGeom prst="rect">
            <a:avLst/>
          </a:prstGeom>
          <a:solidFill>
            <a:srgbClr val="dee6e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画面：メニュー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720000" y="1440000"/>
            <a:ext cx="5757120" cy="3597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"/>
          <p:cNvSpPr/>
          <p:nvPr/>
        </p:nvSpPr>
        <p:spPr>
          <a:xfrm>
            <a:off x="900000" y="3421080"/>
            <a:ext cx="2338200" cy="3571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900000" y="3058920"/>
            <a:ext cx="233820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900000" y="2698920"/>
            <a:ext cx="233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900000" y="3780000"/>
            <a:ext cx="233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900000" y="1980000"/>
            <a:ext cx="233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4680000" y="1621080"/>
            <a:ext cx="1617120" cy="3571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900000" y="2340000"/>
            <a:ext cx="233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3600000" y="2160000"/>
            <a:ext cx="2698200" cy="2698200"/>
          </a:xfrm>
          <a:prstGeom prst="rect">
            <a:avLst/>
          </a:prstGeom>
          <a:solidFill>
            <a:srgbClr val="dee6e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メインコンテンツ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画面：製品マスター検索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正方形/長方形 1"/>
          <p:cNvSpPr/>
          <p:nvPr/>
        </p:nvSpPr>
        <p:spPr>
          <a:xfrm>
            <a:off x="720000" y="1440000"/>
            <a:ext cx="5757480" cy="3597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" name="正方形/長方形 2"/>
          <p:cNvSpPr/>
          <p:nvPr/>
        </p:nvSpPr>
        <p:spPr>
          <a:xfrm>
            <a:off x="5400000" y="1980000"/>
            <a:ext cx="897480" cy="35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正方形/長方形 3"/>
          <p:cNvSpPr/>
          <p:nvPr/>
        </p:nvSpPr>
        <p:spPr>
          <a:xfrm>
            <a:off x="900000" y="1620000"/>
            <a:ext cx="5397480" cy="717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正方形/長方形 4"/>
          <p:cNvSpPr/>
          <p:nvPr/>
        </p:nvSpPr>
        <p:spPr>
          <a:xfrm>
            <a:off x="900000" y="2520000"/>
            <a:ext cx="5397480" cy="233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正方形/長方形 5"/>
          <p:cNvSpPr/>
          <p:nvPr/>
        </p:nvSpPr>
        <p:spPr>
          <a:xfrm>
            <a:off x="4680000" y="2880000"/>
            <a:ext cx="1617480" cy="3574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2023-12-15T11:30:21Z</dcterms:created>
  <dc:creator/>
  <dc:description/>
  <dc:language>ja-JP</dc:language>
  <cp:lastModifiedBy/>
  <dcterms:modified xsi:type="dcterms:W3CDTF">2024-01-16T15:56:44Z</dcterms:modified>
  <cp:revision>68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