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13.xml" ContentType="application/vnd.openxmlformats-officedocument.presentationml.slideLayout+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13.xml.rels" ContentType="application/vnd.openxmlformats-package.relationships+xml"/>
  <Override PartName="/ppt/slideLayouts/_rels/slideLayout8.xml.rels" ContentType="application/vnd.openxmlformats-package.relationships+xml"/>
  <Override PartName="/ppt/slideLayouts/_rels/slideLayout14.xml.rels" ContentType="application/vnd.openxmlformats-package.relationships+xml"/>
  <Override PartName="/ppt/slideLayouts/_rels/slideLayout9.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media/image1.png" ContentType="image/png"/>
  <Override PartName="/ppt/media/image2.png" ContentType="image/png"/>
  <Override PartName="/ppt/media/image3.png" ContentType="image/png"/>
  <Override PartName="/_rels/.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A804824D-ED85-4A36-973B-7447C6F1817E}" type="slidenum">
              <a:t>&lt;#&gt;</a:t>
            </a:fld>
          </a:p>
        </p:txBody>
      </p:sp>
      <p:sp>
        <p:nvSpPr>
          <p:cNvPr id="4" name="PlaceHolder 3"/>
          <p:cNvSpPr>
            <a:spLocks noGrp="1"/>
          </p:cNvSpPr>
          <p:nvPr>
            <p:ph type="dt" idx="3"/>
          </p:nvPr>
        </p:nvSpPr>
        <p:spPr/>
        <p:txBody>
          <a:bodyPr/>
          <a:p>
            <a:r>
              <a:rPr lang="ja-JP"/>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66960" cy="9417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7" name="PlaceHolder 2"/>
          <p:cNvSpPr>
            <a:spLocks noGrp="1"/>
          </p:cNvSpPr>
          <p:nvPr>
            <p:ph/>
          </p:nvPr>
        </p:nvSpPr>
        <p:spPr>
          <a:xfrm>
            <a:off x="504000" y="1326600"/>
            <a:ext cx="9066960" cy="3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8" name="PlaceHolder 3"/>
          <p:cNvSpPr>
            <a:spLocks noGrp="1"/>
          </p:cNvSpPr>
          <p:nvPr>
            <p:ph/>
          </p:nvPr>
        </p:nvSpPr>
        <p:spPr>
          <a:xfrm>
            <a:off x="504000" y="1326960"/>
            <a:ext cx="9066960" cy="3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F94970C7-3BB1-4810-8515-36D5E4CC187B}" type="slidenum">
              <a:t>&lt;#&gt;</a:t>
            </a:fld>
          </a:p>
        </p:txBody>
      </p:sp>
      <p:sp>
        <p:nvSpPr>
          <p:cNvPr id="7" name="PlaceHolder 6"/>
          <p:cNvSpPr>
            <a:spLocks noGrp="1"/>
          </p:cNvSpPr>
          <p:nvPr>
            <p:ph type="dt" idx="3"/>
          </p:nvPr>
        </p:nvSpPr>
        <p:spPr/>
        <p:txBody>
          <a:bodyPr/>
          <a:p>
            <a:r>
              <a:rPr lang="ja-JP"/>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66960" cy="9417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0" name="PlaceHolder 2"/>
          <p:cNvSpPr>
            <a:spLocks noGrp="1"/>
          </p:cNvSpPr>
          <p:nvPr>
            <p:ph/>
          </p:nvPr>
        </p:nvSpPr>
        <p:spPr>
          <a:xfrm>
            <a:off x="504000" y="1326600"/>
            <a:ext cx="4424400" cy="3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1" name="PlaceHolder 3"/>
          <p:cNvSpPr>
            <a:spLocks noGrp="1"/>
          </p:cNvSpPr>
          <p:nvPr>
            <p:ph/>
          </p:nvPr>
        </p:nvSpPr>
        <p:spPr>
          <a:xfrm>
            <a:off x="5150160" y="1326600"/>
            <a:ext cx="4424400" cy="3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2" name="PlaceHolder 4"/>
          <p:cNvSpPr>
            <a:spLocks noGrp="1"/>
          </p:cNvSpPr>
          <p:nvPr>
            <p:ph/>
          </p:nvPr>
        </p:nvSpPr>
        <p:spPr>
          <a:xfrm>
            <a:off x="504000" y="1326960"/>
            <a:ext cx="4424400" cy="3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3" name="PlaceHolder 5"/>
          <p:cNvSpPr>
            <a:spLocks noGrp="1"/>
          </p:cNvSpPr>
          <p:nvPr>
            <p:ph/>
          </p:nvPr>
        </p:nvSpPr>
        <p:spPr>
          <a:xfrm>
            <a:off x="5150160" y="1326960"/>
            <a:ext cx="4424400" cy="3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A91D4ED9-9396-47FD-97CA-53F0F3A0EB2F}" type="slidenum">
              <a:t>&lt;#&gt;</a:t>
            </a:fld>
          </a:p>
        </p:txBody>
      </p:sp>
      <p:sp>
        <p:nvSpPr>
          <p:cNvPr id="9" name="PlaceHolder 8"/>
          <p:cNvSpPr>
            <a:spLocks noGrp="1"/>
          </p:cNvSpPr>
          <p:nvPr>
            <p:ph type="dt" idx="3"/>
          </p:nvPr>
        </p:nvSpPr>
        <p:spPr/>
        <p:txBody>
          <a:bodyPr/>
          <a:p>
            <a:r>
              <a:rPr lang="ja-JP"/>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66960" cy="9417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5" name="PlaceHolder 2"/>
          <p:cNvSpPr>
            <a:spLocks noGrp="1"/>
          </p:cNvSpPr>
          <p:nvPr>
            <p:ph/>
          </p:nvPr>
        </p:nvSpPr>
        <p:spPr>
          <a:xfrm>
            <a:off x="504000" y="1326600"/>
            <a:ext cx="2919240" cy="3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6" name="PlaceHolder 3"/>
          <p:cNvSpPr>
            <a:spLocks noGrp="1"/>
          </p:cNvSpPr>
          <p:nvPr>
            <p:ph/>
          </p:nvPr>
        </p:nvSpPr>
        <p:spPr>
          <a:xfrm>
            <a:off x="3569760" y="1326600"/>
            <a:ext cx="2919240" cy="3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7" name="PlaceHolder 4"/>
          <p:cNvSpPr>
            <a:spLocks noGrp="1"/>
          </p:cNvSpPr>
          <p:nvPr>
            <p:ph/>
          </p:nvPr>
        </p:nvSpPr>
        <p:spPr>
          <a:xfrm>
            <a:off x="6635160" y="1326600"/>
            <a:ext cx="2919240" cy="3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8" name="PlaceHolder 5"/>
          <p:cNvSpPr>
            <a:spLocks noGrp="1"/>
          </p:cNvSpPr>
          <p:nvPr>
            <p:ph/>
          </p:nvPr>
        </p:nvSpPr>
        <p:spPr>
          <a:xfrm>
            <a:off x="504000" y="1326960"/>
            <a:ext cx="2919240" cy="3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9" name="PlaceHolder 6"/>
          <p:cNvSpPr>
            <a:spLocks noGrp="1"/>
          </p:cNvSpPr>
          <p:nvPr>
            <p:ph/>
          </p:nvPr>
        </p:nvSpPr>
        <p:spPr>
          <a:xfrm>
            <a:off x="3569760" y="1326960"/>
            <a:ext cx="2919240" cy="3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0" name="PlaceHolder 7"/>
          <p:cNvSpPr>
            <a:spLocks noGrp="1"/>
          </p:cNvSpPr>
          <p:nvPr>
            <p:ph/>
          </p:nvPr>
        </p:nvSpPr>
        <p:spPr>
          <a:xfrm>
            <a:off x="6635160" y="1326960"/>
            <a:ext cx="2919240" cy="3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55B27860-D88A-4F6A-90DB-CD8BD12B1DB3}" type="slidenum">
              <a:t>&lt;#&gt;</a:t>
            </a:fld>
          </a:p>
        </p:txBody>
      </p:sp>
      <p:sp>
        <p:nvSpPr>
          <p:cNvPr id="11" name="PlaceHolder 10"/>
          <p:cNvSpPr>
            <a:spLocks noGrp="1"/>
          </p:cNvSpPr>
          <p:nvPr>
            <p:ph type="dt" idx="3"/>
          </p:nvPr>
        </p:nvSpPr>
        <p:spPr/>
        <p:txBody>
          <a:bodyPr/>
          <a:p>
            <a:r>
              <a:rPr lang="ja-JP"/>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87AE24DA-B90D-4873-93F8-AA89691871C4}" type="slidenum">
              <a:t>&lt;#&gt;</a:t>
            </a:fld>
          </a:p>
        </p:txBody>
      </p:sp>
      <p:sp>
        <p:nvSpPr>
          <p:cNvPr id="4" name="PlaceHolder 3"/>
          <p:cNvSpPr>
            <a:spLocks noGrp="1"/>
          </p:cNvSpPr>
          <p:nvPr>
            <p:ph type="dt" idx="6"/>
          </p:nvPr>
        </p:nvSpPr>
        <p:spPr/>
        <p:txBody>
          <a:bodyPr/>
          <a:p>
            <a:r>
              <a:rPr lang="ja-JP"/>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226080"/>
            <a:ext cx="9066960" cy="9417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8" name="PlaceHolder 2"/>
          <p:cNvSpPr>
            <a:spLocks noGrp="1"/>
          </p:cNvSpPr>
          <p:nvPr>
            <p:ph type="subTitle"/>
          </p:nvPr>
        </p:nvSpPr>
        <p:spPr>
          <a:xfrm>
            <a:off x="504000" y="1102680"/>
            <a:ext cx="9066960" cy="4485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833578AE-3F13-40A3-A902-DDB807AAEB22}" type="slidenum">
              <a:t>&lt;#&gt;</a:t>
            </a:fld>
          </a:p>
        </p:txBody>
      </p:sp>
      <p:sp>
        <p:nvSpPr>
          <p:cNvPr id="6" name="PlaceHolder 5"/>
          <p:cNvSpPr>
            <a:spLocks noGrp="1"/>
          </p:cNvSpPr>
          <p:nvPr>
            <p:ph type="dt" idx="6"/>
          </p:nvPr>
        </p:nvSpPr>
        <p:spPr/>
        <p:txBody>
          <a:bodyPr/>
          <a:p>
            <a:r>
              <a:rPr lang="ja-JP"/>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66960" cy="9417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0" name="PlaceHolder 2"/>
          <p:cNvSpPr>
            <a:spLocks noGrp="1"/>
          </p:cNvSpPr>
          <p:nvPr>
            <p:ph/>
          </p:nvPr>
        </p:nvSpPr>
        <p:spPr>
          <a:xfrm>
            <a:off x="504000" y="1326600"/>
            <a:ext cx="9066960" cy="3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A7FCF014-6B94-4083-B318-8F874C7FD20B}" type="slidenum">
              <a:t>&lt;#&gt;</a:t>
            </a:fld>
          </a:p>
        </p:txBody>
      </p:sp>
      <p:sp>
        <p:nvSpPr>
          <p:cNvPr id="6" name="PlaceHolder 5"/>
          <p:cNvSpPr>
            <a:spLocks noGrp="1"/>
          </p:cNvSpPr>
          <p:nvPr>
            <p:ph type="dt" idx="6"/>
          </p:nvPr>
        </p:nvSpPr>
        <p:spPr/>
        <p:txBody>
          <a:bodyPr/>
          <a:p>
            <a:r>
              <a:rPr lang="ja-JP"/>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26080"/>
            <a:ext cx="9066960" cy="9417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2" name="PlaceHolder 2"/>
          <p:cNvSpPr>
            <a:spLocks noGrp="1"/>
          </p:cNvSpPr>
          <p:nvPr>
            <p:ph/>
          </p:nvPr>
        </p:nvSpPr>
        <p:spPr>
          <a:xfrm>
            <a:off x="504000" y="1326600"/>
            <a:ext cx="4424400" cy="3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3" name="PlaceHolder 3"/>
          <p:cNvSpPr>
            <a:spLocks noGrp="1"/>
          </p:cNvSpPr>
          <p:nvPr>
            <p:ph/>
          </p:nvPr>
        </p:nvSpPr>
        <p:spPr>
          <a:xfrm>
            <a:off x="5150160" y="1326600"/>
            <a:ext cx="4424400" cy="3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AD19EEDE-E646-4266-BF21-530A016A96CA}" type="slidenum">
              <a:t>&lt;#&gt;</a:t>
            </a:fld>
          </a:p>
        </p:txBody>
      </p:sp>
      <p:sp>
        <p:nvSpPr>
          <p:cNvPr id="7" name="PlaceHolder 6"/>
          <p:cNvSpPr>
            <a:spLocks noGrp="1"/>
          </p:cNvSpPr>
          <p:nvPr>
            <p:ph type="dt" idx="6"/>
          </p:nvPr>
        </p:nvSpPr>
        <p:spPr/>
        <p:txBody>
          <a:bodyPr/>
          <a:p>
            <a:r>
              <a:rPr lang="ja-JP"/>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504000" y="226080"/>
            <a:ext cx="9066960" cy="9417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B1EE0F82-C6CC-43EF-BC8A-814132B76029}" type="slidenum">
              <a:t>&lt;#&gt;</a:t>
            </a:fld>
          </a:p>
        </p:txBody>
      </p:sp>
      <p:sp>
        <p:nvSpPr>
          <p:cNvPr id="5" name="PlaceHolder 4"/>
          <p:cNvSpPr>
            <a:spLocks noGrp="1"/>
          </p:cNvSpPr>
          <p:nvPr>
            <p:ph type="dt" idx="6"/>
          </p:nvPr>
        </p:nvSpPr>
        <p:spPr/>
        <p:txBody>
          <a:bodyPr/>
          <a:p>
            <a:r>
              <a:rPr lang="ja-JP"/>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504000" y="226080"/>
            <a:ext cx="9066960" cy="436680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ACDF6E1E-AA9C-49EE-B87C-0BD0EF495B93}" type="slidenum">
              <a:t>&lt;#&gt;</a:t>
            </a:fld>
          </a:p>
        </p:txBody>
      </p:sp>
      <p:sp>
        <p:nvSpPr>
          <p:cNvPr id="5" name="PlaceHolder 4"/>
          <p:cNvSpPr>
            <a:spLocks noGrp="1"/>
          </p:cNvSpPr>
          <p:nvPr>
            <p:ph type="dt" idx="6"/>
          </p:nvPr>
        </p:nvSpPr>
        <p:spPr/>
        <p:txBody>
          <a:bodyPr/>
          <a:p>
            <a:r>
              <a:rPr lang="ja-JP"/>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504000" y="226080"/>
            <a:ext cx="9066960" cy="9417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7" name="PlaceHolder 2"/>
          <p:cNvSpPr>
            <a:spLocks noGrp="1"/>
          </p:cNvSpPr>
          <p:nvPr>
            <p:ph/>
          </p:nvPr>
        </p:nvSpPr>
        <p:spPr>
          <a:xfrm>
            <a:off x="504000" y="1326600"/>
            <a:ext cx="4424400" cy="3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8" name="PlaceHolder 3"/>
          <p:cNvSpPr>
            <a:spLocks noGrp="1"/>
          </p:cNvSpPr>
          <p:nvPr>
            <p:ph/>
          </p:nvPr>
        </p:nvSpPr>
        <p:spPr>
          <a:xfrm>
            <a:off x="5150160" y="1326600"/>
            <a:ext cx="4424400" cy="3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9" name="PlaceHolder 4"/>
          <p:cNvSpPr>
            <a:spLocks noGrp="1"/>
          </p:cNvSpPr>
          <p:nvPr>
            <p:ph/>
          </p:nvPr>
        </p:nvSpPr>
        <p:spPr>
          <a:xfrm>
            <a:off x="504000" y="1326960"/>
            <a:ext cx="4424400" cy="3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F3652335-1386-44A7-898D-3A25D3224332}" type="slidenum">
              <a:t>&lt;#&gt;</a:t>
            </a:fld>
          </a:p>
        </p:txBody>
      </p:sp>
      <p:sp>
        <p:nvSpPr>
          <p:cNvPr id="8" name="PlaceHolder 7"/>
          <p:cNvSpPr>
            <a:spLocks noGrp="1"/>
          </p:cNvSpPr>
          <p:nvPr>
            <p:ph type="dt" idx="6"/>
          </p:nvPr>
        </p:nvSpPr>
        <p:spPr/>
        <p:txBody>
          <a:bodyPr/>
          <a:p>
            <a:r>
              <a:rPr lang="ja-JP"/>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66960" cy="9417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 name="PlaceHolder 2"/>
          <p:cNvSpPr>
            <a:spLocks noGrp="1"/>
          </p:cNvSpPr>
          <p:nvPr>
            <p:ph type="subTitle"/>
          </p:nvPr>
        </p:nvSpPr>
        <p:spPr>
          <a:xfrm>
            <a:off x="504000" y="1102680"/>
            <a:ext cx="9066960" cy="4485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3182F337-1F46-4330-9C00-D7122D9EE44E}" type="slidenum">
              <a:t>&lt;#&gt;</a:t>
            </a:fld>
          </a:p>
        </p:txBody>
      </p:sp>
      <p:sp>
        <p:nvSpPr>
          <p:cNvPr id="6" name="PlaceHolder 5"/>
          <p:cNvSpPr>
            <a:spLocks noGrp="1"/>
          </p:cNvSpPr>
          <p:nvPr>
            <p:ph type="dt" idx="3"/>
          </p:nvPr>
        </p:nvSpPr>
        <p:spPr/>
        <p:txBody>
          <a:bodyPr/>
          <a:p>
            <a:r>
              <a:rPr lang="ja-JP"/>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04000" y="226080"/>
            <a:ext cx="9066960" cy="9417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1" name="PlaceHolder 2"/>
          <p:cNvSpPr>
            <a:spLocks noGrp="1"/>
          </p:cNvSpPr>
          <p:nvPr>
            <p:ph/>
          </p:nvPr>
        </p:nvSpPr>
        <p:spPr>
          <a:xfrm>
            <a:off x="504000" y="1326600"/>
            <a:ext cx="4424400" cy="3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2" name="PlaceHolder 3"/>
          <p:cNvSpPr>
            <a:spLocks noGrp="1"/>
          </p:cNvSpPr>
          <p:nvPr>
            <p:ph/>
          </p:nvPr>
        </p:nvSpPr>
        <p:spPr>
          <a:xfrm>
            <a:off x="5150160" y="1326600"/>
            <a:ext cx="4424400" cy="3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3" name="PlaceHolder 4"/>
          <p:cNvSpPr>
            <a:spLocks noGrp="1"/>
          </p:cNvSpPr>
          <p:nvPr>
            <p:ph/>
          </p:nvPr>
        </p:nvSpPr>
        <p:spPr>
          <a:xfrm>
            <a:off x="5150160" y="1326960"/>
            <a:ext cx="4424400" cy="3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28B10AE6-1A55-4896-A1AF-4D7E9CCFE4CD}" type="slidenum">
              <a:t>&lt;#&gt;</a:t>
            </a:fld>
          </a:p>
        </p:txBody>
      </p:sp>
      <p:sp>
        <p:nvSpPr>
          <p:cNvPr id="8" name="PlaceHolder 7"/>
          <p:cNvSpPr>
            <a:spLocks noGrp="1"/>
          </p:cNvSpPr>
          <p:nvPr>
            <p:ph type="dt" idx="6"/>
          </p:nvPr>
        </p:nvSpPr>
        <p:spPr/>
        <p:txBody>
          <a:bodyPr/>
          <a:p>
            <a:r>
              <a:rPr lang="ja-JP"/>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226080"/>
            <a:ext cx="9066960" cy="9417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5" name="PlaceHolder 2"/>
          <p:cNvSpPr>
            <a:spLocks noGrp="1"/>
          </p:cNvSpPr>
          <p:nvPr>
            <p:ph/>
          </p:nvPr>
        </p:nvSpPr>
        <p:spPr>
          <a:xfrm>
            <a:off x="504000" y="1326600"/>
            <a:ext cx="4424400" cy="3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6" name="PlaceHolder 3"/>
          <p:cNvSpPr>
            <a:spLocks noGrp="1"/>
          </p:cNvSpPr>
          <p:nvPr>
            <p:ph/>
          </p:nvPr>
        </p:nvSpPr>
        <p:spPr>
          <a:xfrm>
            <a:off x="5150160" y="1326600"/>
            <a:ext cx="4424400" cy="3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7" name="PlaceHolder 4"/>
          <p:cNvSpPr>
            <a:spLocks noGrp="1"/>
          </p:cNvSpPr>
          <p:nvPr>
            <p:ph/>
          </p:nvPr>
        </p:nvSpPr>
        <p:spPr>
          <a:xfrm>
            <a:off x="504000" y="1326960"/>
            <a:ext cx="9066960" cy="3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10F1589A-A595-4BD9-813A-93519D8EE2F2}" type="slidenum">
              <a:t>&lt;#&gt;</a:t>
            </a:fld>
          </a:p>
        </p:txBody>
      </p:sp>
      <p:sp>
        <p:nvSpPr>
          <p:cNvPr id="8" name="PlaceHolder 7"/>
          <p:cNvSpPr>
            <a:spLocks noGrp="1"/>
          </p:cNvSpPr>
          <p:nvPr>
            <p:ph type="dt" idx="6"/>
          </p:nvPr>
        </p:nvSpPr>
        <p:spPr/>
        <p:txBody>
          <a:bodyPr/>
          <a:p>
            <a:r>
              <a:rPr lang="ja-JP"/>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04000" y="226080"/>
            <a:ext cx="9066960" cy="9417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9" name="PlaceHolder 2"/>
          <p:cNvSpPr>
            <a:spLocks noGrp="1"/>
          </p:cNvSpPr>
          <p:nvPr>
            <p:ph/>
          </p:nvPr>
        </p:nvSpPr>
        <p:spPr>
          <a:xfrm>
            <a:off x="504000" y="1326600"/>
            <a:ext cx="9066960" cy="3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0" name="PlaceHolder 3"/>
          <p:cNvSpPr>
            <a:spLocks noGrp="1"/>
          </p:cNvSpPr>
          <p:nvPr>
            <p:ph/>
          </p:nvPr>
        </p:nvSpPr>
        <p:spPr>
          <a:xfrm>
            <a:off x="504000" y="1326960"/>
            <a:ext cx="9066960" cy="3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2C08E1B9-E986-41F8-9EB1-3F0D19F547A5}" type="slidenum">
              <a:t>&lt;#&gt;</a:t>
            </a:fld>
          </a:p>
        </p:txBody>
      </p:sp>
      <p:sp>
        <p:nvSpPr>
          <p:cNvPr id="7" name="PlaceHolder 6"/>
          <p:cNvSpPr>
            <a:spLocks noGrp="1"/>
          </p:cNvSpPr>
          <p:nvPr>
            <p:ph type="dt" idx="6"/>
          </p:nvPr>
        </p:nvSpPr>
        <p:spPr/>
        <p:txBody>
          <a:bodyPr/>
          <a:p>
            <a:r>
              <a:rPr lang="ja-JP"/>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04000" y="226080"/>
            <a:ext cx="9066960" cy="9417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2" name="PlaceHolder 2"/>
          <p:cNvSpPr>
            <a:spLocks noGrp="1"/>
          </p:cNvSpPr>
          <p:nvPr>
            <p:ph/>
          </p:nvPr>
        </p:nvSpPr>
        <p:spPr>
          <a:xfrm>
            <a:off x="504000" y="1326600"/>
            <a:ext cx="4424400" cy="3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3" name="PlaceHolder 3"/>
          <p:cNvSpPr>
            <a:spLocks noGrp="1"/>
          </p:cNvSpPr>
          <p:nvPr>
            <p:ph/>
          </p:nvPr>
        </p:nvSpPr>
        <p:spPr>
          <a:xfrm>
            <a:off x="5150160" y="1326600"/>
            <a:ext cx="4424400" cy="3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4" name="PlaceHolder 4"/>
          <p:cNvSpPr>
            <a:spLocks noGrp="1"/>
          </p:cNvSpPr>
          <p:nvPr>
            <p:ph/>
          </p:nvPr>
        </p:nvSpPr>
        <p:spPr>
          <a:xfrm>
            <a:off x="504000" y="1326960"/>
            <a:ext cx="4424400" cy="3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5" name="PlaceHolder 5"/>
          <p:cNvSpPr>
            <a:spLocks noGrp="1"/>
          </p:cNvSpPr>
          <p:nvPr>
            <p:ph/>
          </p:nvPr>
        </p:nvSpPr>
        <p:spPr>
          <a:xfrm>
            <a:off x="5150160" y="1326960"/>
            <a:ext cx="4424400" cy="3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E554003A-E26E-4FA8-8087-4A19E07A6B0D}" type="slidenum">
              <a:t>&lt;#&gt;</a:t>
            </a:fld>
          </a:p>
        </p:txBody>
      </p:sp>
      <p:sp>
        <p:nvSpPr>
          <p:cNvPr id="9" name="PlaceHolder 8"/>
          <p:cNvSpPr>
            <a:spLocks noGrp="1"/>
          </p:cNvSpPr>
          <p:nvPr>
            <p:ph type="dt" idx="6"/>
          </p:nvPr>
        </p:nvSpPr>
        <p:spPr/>
        <p:txBody>
          <a:bodyPr/>
          <a:p>
            <a:r>
              <a:rPr lang="ja-JP"/>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226080"/>
            <a:ext cx="9066960" cy="9417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7" name="PlaceHolder 2"/>
          <p:cNvSpPr>
            <a:spLocks noGrp="1"/>
          </p:cNvSpPr>
          <p:nvPr>
            <p:ph/>
          </p:nvPr>
        </p:nvSpPr>
        <p:spPr>
          <a:xfrm>
            <a:off x="504000" y="1326600"/>
            <a:ext cx="2919240" cy="3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8" name="PlaceHolder 3"/>
          <p:cNvSpPr>
            <a:spLocks noGrp="1"/>
          </p:cNvSpPr>
          <p:nvPr>
            <p:ph/>
          </p:nvPr>
        </p:nvSpPr>
        <p:spPr>
          <a:xfrm>
            <a:off x="3569760" y="1326600"/>
            <a:ext cx="2919240" cy="3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9" name="PlaceHolder 4"/>
          <p:cNvSpPr>
            <a:spLocks noGrp="1"/>
          </p:cNvSpPr>
          <p:nvPr>
            <p:ph/>
          </p:nvPr>
        </p:nvSpPr>
        <p:spPr>
          <a:xfrm>
            <a:off x="6635160" y="1326600"/>
            <a:ext cx="2919240" cy="3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0" name="PlaceHolder 5"/>
          <p:cNvSpPr>
            <a:spLocks noGrp="1"/>
          </p:cNvSpPr>
          <p:nvPr>
            <p:ph/>
          </p:nvPr>
        </p:nvSpPr>
        <p:spPr>
          <a:xfrm>
            <a:off x="504000" y="1326960"/>
            <a:ext cx="2919240" cy="3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1" name="PlaceHolder 6"/>
          <p:cNvSpPr>
            <a:spLocks noGrp="1"/>
          </p:cNvSpPr>
          <p:nvPr>
            <p:ph/>
          </p:nvPr>
        </p:nvSpPr>
        <p:spPr>
          <a:xfrm>
            <a:off x="3569760" y="1326960"/>
            <a:ext cx="2919240" cy="3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2" name="PlaceHolder 7"/>
          <p:cNvSpPr>
            <a:spLocks noGrp="1"/>
          </p:cNvSpPr>
          <p:nvPr>
            <p:ph/>
          </p:nvPr>
        </p:nvSpPr>
        <p:spPr>
          <a:xfrm>
            <a:off x="6635160" y="1326960"/>
            <a:ext cx="2919240" cy="3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194E009B-989C-4C73-A053-134AC9DADC4C}" type="slidenum">
              <a:t>&lt;#&gt;</a:t>
            </a:fld>
          </a:p>
        </p:txBody>
      </p:sp>
      <p:sp>
        <p:nvSpPr>
          <p:cNvPr id="11" name="PlaceHolder 10"/>
          <p:cNvSpPr>
            <a:spLocks noGrp="1"/>
          </p:cNvSpPr>
          <p:nvPr>
            <p:ph type="dt" idx="6"/>
          </p:nvPr>
        </p:nvSpPr>
        <p:spPr/>
        <p:txBody>
          <a:bodyPr/>
          <a:p>
            <a:r>
              <a:rPr lang="ja-JP"/>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66960" cy="9417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8" name="PlaceHolder 2"/>
          <p:cNvSpPr>
            <a:spLocks noGrp="1"/>
          </p:cNvSpPr>
          <p:nvPr>
            <p:ph/>
          </p:nvPr>
        </p:nvSpPr>
        <p:spPr>
          <a:xfrm>
            <a:off x="504000" y="1326600"/>
            <a:ext cx="9066960" cy="3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6F6FF663-EDE6-4C11-9653-AA556A0B9C14}" type="slidenum">
              <a:t>&lt;#&gt;</a:t>
            </a:fld>
          </a:p>
        </p:txBody>
      </p:sp>
      <p:sp>
        <p:nvSpPr>
          <p:cNvPr id="6" name="PlaceHolder 5"/>
          <p:cNvSpPr>
            <a:spLocks noGrp="1"/>
          </p:cNvSpPr>
          <p:nvPr>
            <p:ph type="dt" idx="3"/>
          </p:nvPr>
        </p:nvSpPr>
        <p:spPr/>
        <p:txBody>
          <a:bodyPr/>
          <a:p>
            <a:r>
              <a:rPr lang="ja-JP"/>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66960" cy="9417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 name="PlaceHolder 2"/>
          <p:cNvSpPr>
            <a:spLocks noGrp="1"/>
          </p:cNvSpPr>
          <p:nvPr>
            <p:ph/>
          </p:nvPr>
        </p:nvSpPr>
        <p:spPr>
          <a:xfrm>
            <a:off x="504000" y="1326600"/>
            <a:ext cx="4424400" cy="3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 name="PlaceHolder 3"/>
          <p:cNvSpPr>
            <a:spLocks noGrp="1"/>
          </p:cNvSpPr>
          <p:nvPr>
            <p:ph/>
          </p:nvPr>
        </p:nvSpPr>
        <p:spPr>
          <a:xfrm>
            <a:off x="5150160" y="1326600"/>
            <a:ext cx="4424400" cy="3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C8012B85-CD08-4031-A082-36C5000B65CC}" type="slidenum">
              <a:t>&lt;#&gt;</a:t>
            </a:fld>
          </a:p>
        </p:txBody>
      </p:sp>
      <p:sp>
        <p:nvSpPr>
          <p:cNvPr id="7" name="PlaceHolder 6"/>
          <p:cNvSpPr>
            <a:spLocks noGrp="1"/>
          </p:cNvSpPr>
          <p:nvPr>
            <p:ph type="dt" idx="3"/>
          </p:nvPr>
        </p:nvSpPr>
        <p:spPr/>
        <p:txBody>
          <a:bodyPr/>
          <a:p>
            <a:r>
              <a:rPr lang="ja-JP"/>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66960" cy="9417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697F4410-2717-4B79-BDFC-DB06A6C85C68}" type="slidenum">
              <a:t>&lt;#&gt;</a:t>
            </a:fld>
          </a:p>
        </p:txBody>
      </p:sp>
      <p:sp>
        <p:nvSpPr>
          <p:cNvPr id="5" name="PlaceHolder 4"/>
          <p:cNvSpPr>
            <a:spLocks noGrp="1"/>
          </p:cNvSpPr>
          <p:nvPr>
            <p:ph type="dt" idx="3"/>
          </p:nvPr>
        </p:nvSpPr>
        <p:spPr/>
        <p:txBody>
          <a:bodyPr/>
          <a:p>
            <a:r>
              <a:rPr lang="ja-JP"/>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66960" cy="436680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CB56F863-C148-4EB4-9838-D14BD67A96D0}" type="slidenum">
              <a:t>&lt;#&gt;</a:t>
            </a:fld>
          </a:p>
        </p:txBody>
      </p:sp>
      <p:sp>
        <p:nvSpPr>
          <p:cNvPr id="5" name="PlaceHolder 4"/>
          <p:cNvSpPr>
            <a:spLocks noGrp="1"/>
          </p:cNvSpPr>
          <p:nvPr>
            <p:ph type="dt" idx="3"/>
          </p:nvPr>
        </p:nvSpPr>
        <p:spPr/>
        <p:txBody>
          <a:bodyPr/>
          <a:p>
            <a:r>
              <a:rPr lang="ja-JP"/>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66960" cy="9417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5" name="PlaceHolder 2"/>
          <p:cNvSpPr>
            <a:spLocks noGrp="1"/>
          </p:cNvSpPr>
          <p:nvPr>
            <p:ph/>
          </p:nvPr>
        </p:nvSpPr>
        <p:spPr>
          <a:xfrm>
            <a:off x="504000" y="1326600"/>
            <a:ext cx="4424400" cy="3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 name="PlaceHolder 3"/>
          <p:cNvSpPr>
            <a:spLocks noGrp="1"/>
          </p:cNvSpPr>
          <p:nvPr>
            <p:ph/>
          </p:nvPr>
        </p:nvSpPr>
        <p:spPr>
          <a:xfrm>
            <a:off x="5150160" y="1326600"/>
            <a:ext cx="4424400" cy="3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7" name="PlaceHolder 4"/>
          <p:cNvSpPr>
            <a:spLocks noGrp="1"/>
          </p:cNvSpPr>
          <p:nvPr>
            <p:ph/>
          </p:nvPr>
        </p:nvSpPr>
        <p:spPr>
          <a:xfrm>
            <a:off x="504000" y="1326960"/>
            <a:ext cx="4424400" cy="3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D58E9AE4-A7C0-4A47-B659-4364DE5DE315}" type="slidenum">
              <a:t>&lt;#&gt;</a:t>
            </a:fld>
          </a:p>
        </p:txBody>
      </p:sp>
      <p:sp>
        <p:nvSpPr>
          <p:cNvPr id="8" name="PlaceHolder 7"/>
          <p:cNvSpPr>
            <a:spLocks noGrp="1"/>
          </p:cNvSpPr>
          <p:nvPr>
            <p:ph type="dt" idx="3"/>
          </p:nvPr>
        </p:nvSpPr>
        <p:spPr/>
        <p:txBody>
          <a:bodyPr/>
          <a:p>
            <a:r>
              <a:rPr lang="ja-JP"/>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66960" cy="9417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9" name="PlaceHolder 2"/>
          <p:cNvSpPr>
            <a:spLocks noGrp="1"/>
          </p:cNvSpPr>
          <p:nvPr>
            <p:ph/>
          </p:nvPr>
        </p:nvSpPr>
        <p:spPr>
          <a:xfrm>
            <a:off x="504000" y="1326600"/>
            <a:ext cx="4424400" cy="3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0" name="PlaceHolder 3"/>
          <p:cNvSpPr>
            <a:spLocks noGrp="1"/>
          </p:cNvSpPr>
          <p:nvPr>
            <p:ph/>
          </p:nvPr>
        </p:nvSpPr>
        <p:spPr>
          <a:xfrm>
            <a:off x="5150160" y="1326600"/>
            <a:ext cx="4424400" cy="3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1" name="PlaceHolder 4"/>
          <p:cNvSpPr>
            <a:spLocks noGrp="1"/>
          </p:cNvSpPr>
          <p:nvPr>
            <p:ph/>
          </p:nvPr>
        </p:nvSpPr>
        <p:spPr>
          <a:xfrm>
            <a:off x="5150160" y="1326960"/>
            <a:ext cx="4424400" cy="3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41EE76F2-D0AE-4FC1-BA0B-906B88E12DA4}" type="slidenum">
              <a:t>&lt;#&gt;</a:t>
            </a:fld>
          </a:p>
        </p:txBody>
      </p:sp>
      <p:sp>
        <p:nvSpPr>
          <p:cNvPr id="8" name="PlaceHolder 7"/>
          <p:cNvSpPr>
            <a:spLocks noGrp="1"/>
          </p:cNvSpPr>
          <p:nvPr>
            <p:ph type="dt" idx="3"/>
          </p:nvPr>
        </p:nvSpPr>
        <p:spPr/>
        <p:txBody>
          <a:bodyPr/>
          <a:p>
            <a:r>
              <a:rPr lang="ja-JP"/>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66960" cy="9417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3" name="PlaceHolder 2"/>
          <p:cNvSpPr>
            <a:spLocks noGrp="1"/>
          </p:cNvSpPr>
          <p:nvPr>
            <p:ph/>
          </p:nvPr>
        </p:nvSpPr>
        <p:spPr>
          <a:xfrm>
            <a:off x="504000" y="1326600"/>
            <a:ext cx="4424400" cy="3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4" name="PlaceHolder 3"/>
          <p:cNvSpPr>
            <a:spLocks noGrp="1"/>
          </p:cNvSpPr>
          <p:nvPr>
            <p:ph/>
          </p:nvPr>
        </p:nvSpPr>
        <p:spPr>
          <a:xfrm>
            <a:off x="5150160" y="1326600"/>
            <a:ext cx="4424400" cy="3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5" name="PlaceHolder 4"/>
          <p:cNvSpPr>
            <a:spLocks noGrp="1"/>
          </p:cNvSpPr>
          <p:nvPr>
            <p:ph/>
          </p:nvPr>
        </p:nvSpPr>
        <p:spPr>
          <a:xfrm>
            <a:off x="504000" y="1326960"/>
            <a:ext cx="9066960" cy="3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860B7346-7A7A-4902-9253-331893B10BB7}" type="slidenum">
              <a:t>&lt;#&gt;</a:t>
            </a:fld>
          </a:p>
        </p:txBody>
      </p:sp>
      <p:sp>
        <p:nvSpPr>
          <p:cNvPr id="8" name="PlaceHolder 7"/>
          <p:cNvSpPr>
            <a:spLocks noGrp="1"/>
          </p:cNvSpPr>
          <p:nvPr>
            <p:ph type="dt" idx="3"/>
          </p:nvPr>
        </p:nvSpPr>
        <p:spPr/>
        <p:txBody>
          <a:bodyPr/>
          <a:p>
            <a:r>
              <a:rPr lang="ja-JP"/>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ftr" idx="1"/>
          </p:nvPr>
        </p:nvSpPr>
        <p:spPr>
          <a:xfrm>
            <a:off x="3447360" y="5165280"/>
            <a:ext cx="3190320" cy="385920"/>
          </a:xfrm>
          <a:prstGeom prst="rect">
            <a:avLst/>
          </a:prstGeom>
          <a:noFill/>
          <a:ln w="0">
            <a:noFill/>
          </a:ln>
        </p:spPr>
        <p:txBody>
          <a:bodyPr lIns="0" rIns="0" tIns="0" bIns="0" anchor="t">
            <a:noAutofit/>
          </a:bodyPr>
          <a:lstStyle>
            <a:lvl1pPr indent="0" algn="ctr">
              <a:lnSpc>
                <a:spcPct val="100000"/>
              </a:lnSpc>
              <a:buNone/>
              <a:tabLst>
                <a:tab algn="l" pos="0"/>
              </a:tabLst>
              <a:defRPr b="0" lang="en-US" sz="1400" spc="-1" strike="noStrike">
                <a:solidFill>
                  <a:srgbClr val="000000"/>
                </a:solidFill>
                <a:latin typeface="游明朝"/>
              </a:defRPr>
            </a:lvl1pPr>
          </a:lstStyle>
          <a:p>
            <a:pPr indent="0" algn="ctr">
              <a:lnSpc>
                <a:spcPct val="100000"/>
              </a:lnSpc>
              <a:buNone/>
              <a:tabLst>
                <a:tab algn="l" pos="0"/>
              </a:tabLst>
            </a:pPr>
            <a:r>
              <a:rPr b="0" lang="en-US" sz="1400" spc="-1" strike="noStrike">
                <a:solidFill>
                  <a:srgbClr val="000000"/>
                </a:solidFill>
                <a:latin typeface="游明朝"/>
              </a:rPr>
              <a:t>&lt;フッター&gt;</a:t>
            </a:r>
            <a:endParaRPr b="0" lang="en-US" sz="1400" spc="-1" strike="noStrike">
              <a:solidFill>
                <a:srgbClr val="000000"/>
              </a:solidFill>
              <a:latin typeface="游明朝"/>
            </a:endParaRPr>
          </a:p>
        </p:txBody>
      </p:sp>
      <p:sp>
        <p:nvSpPr>
          <p:cNvPr id="1" name="PlaceHolder 2"/>
          <p:cNvSpPr>
            <a:spLocks noGrp="1"/>
          </p:cNvSpPr>
          <p:nvPr>
            <p:ph type="sldNum" idx="2"/>
          </p:nvPr>
        </p:nvSpPr>
        <p:spPr>
          <a:xfrm>
            <a:off x="7227360" y="5165280"/>
            <a:ext cx="2343600" cy="385920"/>
          </a:xfrm>
          <a:prstGeom prst="rect">
            <a:avLst/>
          </a:prstGeom>
          <a:noFill/>
          <a:ln w="0">
            <a:noFill/>
          </a:ln>
        </p:spPr>
        <p:txBody>
          <a:bodyPr lIns="0" rIns="0" tIns="0" bIns="0" anchor="t">
            <a:noAutofit/>
          </a:bodyPr>
          <a:lstStyle>
            <a:lvl1pPr indent="0" algn="r">
              <a:lnSpc>
                <a:spcPct val="100000"/>
              </a:lnSpc>
              <a:buNone/>
              <a:tabLst>
                <a:tab algn="l" pos="0"/>
              </a:tabLst>
              <a:defRPr b="0" lang="en-US" sz="1400" spc="-1" strike="noStrike">
                <a:solidFill>
                  <a:srgbClr val="000000"/>
                </a:solidFill>
                <a:latin typeface="游明朝"/>
              </a:defRPr>
            </a:lvl1pPr>
          </a:lstStyle>
          <a:p>
            <a:pPr indent="0" algn="r">
              <a:lnSpc>
                <a:spcPct val="100000"/>
              </a:lnSpc>
              <a:buNone/>
              <a:tabLst>
                <a:tab algn="l" pos="0"/>
              </a:tabLst>
            </a:pPr>
            <a:fld id="{8EB2E55D-3E85-4C2E-BF71-98FAA6ADFD3A}" type="slidenum">
              <a:rPr b="0" lang="en-US" sz="1400" spc="-1" strike="noStrike">
                <a:solidFill>
                  <a:srgbClr val="000000"/>
                </a:solidFill>
                <a:latin typeface="游明朝"/>
              </a:rPr>
              <a:t>&lt;番号&gt;</a:t>
            </a:fld>
            <a:endParaRPr b="0" lang="en-US" sz="1400" spc="-1" strike="noStrike">
              <a:solidFill>
                <a:srgbClr val="000000"/>
              </a:solidFill>
              <a:latin typeface="游明朝"/>
            </a:endParaRPr>
          </a:p>
        </p:txBody>
      </p:sp>
      <p:sp>
        <p:nvSpPr>
          <p:cNvPr id="2" name="PlaceHolder 3"/>
          <p:cNvSpPr>
            <a:spLocks noGrp="1"/>
          </p:cNvSpPr>
          <p:nvPr>
            <p:ph type="dt" idx="3"/>
          </p:nvPr>
        </p:nvSpPr>
        <p:spPr>
          <a:xfrm>
            <a:off x="504000" y="5165280"/>
            <a:ext cx="2343600" cy="38592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游明朝"/>
              </a:defRPr>
            </a:lvl1pPr>
          </a:lstStyle>
          <a:p>
            <a:pPr indent="0">
              <a:buNone/>
            </a:pPr>
            <a:r>
              <a:rPr b="0" lang="en-US" sz="1400" spc="-1" strike="noStrike">
                <a:solidFill>
                  <a:srgbClr val="000000"/>
                </a:solidFill>
                <a:latin typeface="游明朝"/>
              </a:rPr>
              <a:t>&lt;日付/時刻&gt;</a:t>
            </a:r>
            <a:endParaRPr b="0" lang="en-US" sz="1400" spc="-1" strike="noStrike">
              <a:solidFill>
                <a:srgbClr val="000000"/>
              </a:solidFill>
              <a:latin typeface="游明朝"/>
            </a:endParaRPr>
          </a:p>
        </p:txBody>
      </p:sp>
      <p:sp>
        <p:nvSpPr>
          <p:cNvPr id="3"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r>
              <a:rPr b="0" lang="ja-JP" sz="4400" spc="-1" strike="noStrike">
                <a:solidFill>
                  <a:srgbClr val="000000"/>
                </a:solidFill>
                <a:latin typeface="Arial"/>
              </a:rPr>
              <a:t>クリックしてタイトルテキストを編集</a:t>
            </a:r>
            <a:endParaRPr b="0" lang="en-US" sz="4400" spc="-1" strike="noStrike">
              <a:solidFill>
                <a:srgbClr val="000000"/>
              </a:solidFill>
              <a:latin typeface="Arial"/>
            </a:endParaRPr>
          </a:p>
        </p:txBody>
      </p:sp>
      <p:sp>
        <p:nvSpPr>
          <p:cNvPr id="4"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ja-JP" sz="3200" spc="-1" strike="noStrike">
                <a:solidFill>
                  <a:srgbClr val="000000"/>
                </a:solidFill>
                <a:latin typeface="Arial"/>
              </a:rPr>
              <a:t>クリックしてアウトラインのテキストを編集</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2</a:t>
            </a:r>
            <a:r>
              <a:rPr b="0" lang="ja-JP" sz="2800" spc="-1" strike="noStrike">
                <a:solidFill>
                  <a:srgbClr val="000000"/>
                </a:solidFill>
                <a:latin typeface="Arial"/>
              </a:rPr>
              <a:t>レベル目のアウトライン</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3</a:t>
            </a:r>
            <a:r>
              <a:rPr b="0" lang="ja-JP" sz="2400" spc="-1" strike="noStrike">
                <a:solidFill>
                  <a:srgbClr val="000000"/>
                </a:solidFill>
                <a:latin typeface="Arial"/>
              </a:rPr>
              <a:t>レベル目のアウトライン</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4</a:t>
            </a:r>
            <a:r>
              <a:rPr b="0" lang="ja-JP" sz="2000" spc="-1" strike="noStrike">
                <a:solidFill>
                  <a:srgbClr val="000000"/>
                </a:solidFill>
                <a:latin typeface="Arial"/>
              </a:rPr>
              <a:t>レベル目のアウトライン</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5</a:t>
            </a:r>
            <a:r>
              <a:rPr b="0" lang="ja-JP" sz="2000" spc="-1" strike="noStrike">
                <a:solidFill>
                  <a:srgbClr val="000000"/>
                </a:solidFill>
                <a:latin typeface="Arial"/>
              </a:rPr>
              <a:t>レベル目のアウトライン</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6</a:t>
            </a:r>
            <a:r>
              <a:rPr b="0" lang="ja-JP" sz="2000" spc="-1" strike="noStrike">
                <a:solidFill>
                  <a:srgbClr val="000000"/>
                </a:solidFill>
                <a:latin typeface="Arial"/>
              </a:rPr>
              <a:t>レベル目のアウトライン</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7</a:t>
            </a:r>
            <a:r>
              <a:rPr b="0" lang="ja-JP" sz="2000" spc="-1" strike="noStrike">
                <a:solidFill>
                  <a:srgbClr val="000000"/>
                </a:solidFill>
                <a:latin typeface="Arial"/>
              </a:rPr>
              <a:t>レベル目のアウトライン</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PlaceHolder 1"/>
          <p:cNvSpPr>
            <a:spLocks noGrp="1"/>
          </p:cNvSpPr>
          <p:nvPr>
            <p:ph type="title"/>
          </p:nvPr>
        </p:nvSpPr>
        <p:spPr>
          <a:xfrm>
            <a:off x="504000" y="226080"/>
            <a:ext cx="9066960" cy="941760"/>
          </a:xfrm>
          <a:prstGeom prst="rect">
            <a:avLst/>
          </a:prstGeom>
          <a:noFill/>
          <a:ln w="0">
            <a:noFill/>
          </a:ln>
        </p:spPr>
        <p:txBody>
          <a:bodyPr lIns="0" rIns="0" tIns="0" bIns="0" anchor="ctr">
            <a:noAutofit/>
          </a:bodyPr>
          <a:p>
            <a:pPr indent="0">
              <a:buNone/>
            </a:pPr>
            <a:r>
              <a:rPr b="0" lang="ja-JP" sz="1800" spc="-1" strike="noStrike">
                <a:solidFill>
                  <a:srgbClr val="000000"/>
                </a:solidFill>
                <a:latin typeface="Arial"/>
              </a:rPr>
              <a:t>クリックしてタイトルテキストを編集</a:t>
            </a:r>
            <a:endParaRPr b="0" lang="en-US" sz="1800" spc="-1" strike="noStrike">
              <a:solidFill>
                <a:srgbClr val="000000"/>
              </a:solidFill>
              <a:latin typeface="Arial"/>
            </a:endParaRPr>
          </a:p>
        </p:txBody>
      </p:sp>
      <p:sp>
        <p:nvSpPr>
          <p:cNvPr id="42" name="PlaceHolder 2"/>
          <p:cNvSpPr>
            <a:spLocks noGrp="1"/>
          </p:cNvSpPr>
          <p:nvPr>
            <p:ph type="body"/>
          </p:nvPr>
        </p:nvSpPr>
        <p:spPr>
          <a:xfrm>
            <a:off x="504000" y="1326600"/>
            <a:ext cx="9066960" cy="360"/>
          </a:xfrm>
          <a:prstGeom prst="rect">
            <a:avLst/>
          </a:prstGeom>
          <a:noFill/>
          <a:ln w="0">
            <a:noFill/>
          </a:ln>
        </p:spPr>
        <p:txBody>
          <a:bodyPr lIns="0" rIns="0" tIns="0" bIns="0" anchor="t">
            <a:normAutofit/>
          </a:bodyPr>
          <a:p>
            <a:pPr>
              <a:spcBef>
                <a:spcPts val="1417"/>
              </a:spcBef>
              <a:buClr>
                <a:srgbClr val="000000"/>
              </a:buClr>
              <a:buSzPct val="45000"/>
              <a:buFont typeface="Wingdings" charset="2"/>
              <a:buChar char=""/>
            </a:pPr>
            <a:r>
              <a:rPr b="0" lang="ja-JP" sz="1800" spc="-1" strike="noStrike">
                <a:solidFill>
                  <a:srgbClr val="000000"/>
                </a:solidFill>
                <a:latin typeface="Arial"/>
              </a:rPr>
              <a:t>クリックしてアウトラインのテキストを編集</a:t>
            </a:r>
            <a:endParaRPr b="0" lang="en-US" sz="1800" spc="-1" strike="noStrike">
              <a:solidFill>
                <a:srgbClr val="000000"/>
              </a:solidFill>
              <a:latin typeface="Arial"/>
            </a:endParaRPr>
          </a:p>
          <a:p>
            <a:pPr lvl="1">
              <a:spcBef>
                <a:spcPts val="1134"/>
              </a:spcBef>
              <a:buClr>
                <a:srgbClr val="000000"/>
              </a:buClr>
              <a:buSzPct val="75000"/>
              <a:buFont typeface="Symbol" charset="2"/>
              <a:buChar char=""/>
            </a:pPr>
            <a:r>
              <a:rPr b="0" lang="en-US" sz="1800" spc="-1" strike="noStrike">
                <a:solidFill>
                  <a:srgbClr val="000000"/>
                </a:solidFill>
                <a:latin typeface="Arial"/>
              </a:rPr>
              <a:t>2</a:t>
            </a:r>
            <a:r>
              <a:rPr b="0" lang="ja-JP" sz="1800" spc="-1" strike="noStrike">
                <a:solidFill>
                  <a:srgbClr val="000000"/>
                </a:solidFill>
                <a:latin typeface="Arial"/>
              </a:rPr>
              <a:t>レベル目のアウトライン</a:t>
            </a:r>
            <a:endParaRPr b="0" lang="en-US" sz="1800" spc="-1" strike="noStrike">
              <a:solidFill>
                <a:srgbClr val="000000"/>
              </a:solidFill>
              <a:latin typeface="Arial"/>
            </a:endParaRPr>
          </a:p>
          <a:p>
            <a:pPr lvl="2">
              <a:spcBef>
                <a:spcPts val="850"/>
              </a:spcBef>
              <a:buClr>
                <a:srgbClr val="000000"/>
              </a:buClr>
              <a:buSzPct val="45000"/>
              <a:buFont typeface="Wingdings" charset="2"/>
              <a:buChar char=""/>
            </a:pPr>
            <a:r>
              <a:rPr b="0" lang="en-US" sz="1800" spc="-1" strike="noStrike">
                <a:solidFill>
                  <a:srgbClr val="000000"/>
                </a:solidFill>
                <a:latin typeface="Arial"/>
              </a:rPr>
              <a:t>3</a:t>
            </a:r>
            <a:r>
              <a:rPr b="0" lang="ja-JP" sz="1800" spc="-1" strike="noStrike">
                <a:solidFill>
                  <a:srgbClr val="000000"/>
                </a:solidFill>
                <a:latin typeface="Arial"/>
              </a:rPr>
              <a:t>レベル目のアウトライン</a:t>
            </a:r>
            <a:endParaRPr b="0" lang="en-US" sz="1800" spc="-1" strike="noStrike">
              <a:solidFill>
                <a:srgbClr val="000000"/>
              </a:solidFill>
              <a:latin typeface="Arial"/>
            </a:endParaRPr>
          </a:p>
          <a:p>
            <a:pPr lvl="3">
              <a:spcBef>
                <a:spcPts val="567"/>
              </a:spcBef>
              <a:buClr>
                <a:srgbClr val="000000"/>
              </a:buClr>
              <a:buSzPct val="75000"/>
              <a:buFont typeface="Symbol" charset="2"/>
              <a:buChar char=""/>
            </a:pPr>
            <a:r>
              <a:rPr b="0" lang="en-US" sz="1800" spc="-1" strike="noStrike">
                <a:solidFill>
                  <a:srgbClr val="000000"/>
                </a:solidFill>
                <a:latin typeface="Arial"/>
              </a:rPr>
              <a:t>4</a:t>
            </a:r>
            <a:r>
              <a:rPr b="0" lang="ja-JP" sz="1800" spc="-1" strike="noStrike">
                <a:solidFill>
                  <a:srgbClr val="000000"/>
                </a:solidFill>
                <a:latin typeface="Arial"/>
              </a:rPr>
              <a:t>レベル目のアウトライン</a:t>
            </a:r>
            <a:endParaRPr b="0" lang="en-US" sz="1800" spc="-1" strike="noStrike">
              <a:solidFill>
                <a:srgbClr val="000000"/>
              </a:solidFill>
              <a:latin typeface="Arial"/>
            </a:endParaRPr>
          </a:p>
          <a:p>
            <a:pPr lvl="4">
              <a:spcBef>
                <a:spcPts val="283"/>
              </a:spcBef>
              <a:buClr>
                <a:srgbClr val="000000"/>
              </a:buClr>
              <a:buSzPct val="45000"/>
              <a:buFont typeface="Wingdings" charset="2"/>
              <a:buChar char=""/>
            </a:pPr>
            <a:r>
              <a:rPr b="0" lang="en-US" sz="1800" spc="-1" strike="noStrike">
                <a:solidFill>
                  <a:srgbClr val="000000"/>
                </a:solidFill>
                <a:latin typeface="Arial"/>
              </a:rPr>
              <a:t>5</a:t>
            </a:r>
            <a:r>
              <a:rPr b="0" lang="ja-JP" sz="1800" spc="-1" strike="noStrike">
                <a:solidFill>
                  <a:srgbClr val="000000"/>
                </a:solidFill>
                <a:latin typeface="Arial"/>
              </a:rPr>
              <a:t>レベル目のアウトライン</a:t>
            </a:r>
            <a:endParaRPr b="0" lang="en-US" sz="1800" spc="-1" strike="noStrike">
              <a:solidFill>
                <a:srgbClr val="000000"/>
              </a:solidFill>
              <a:latin typeface="Arial"/>
            </a:endParaRPr>
          </a:p>
          <a:p>
            <a:pPr lvl="5">
              <a:spcBef>
                <a:spcPts val="283"/>
              </a:spcBef>
              <a:buClr>
                <a:srgbClr val="000000"/>
              </a:buClr>
              <a:buSzPct val="45000"/>
              <a:buFont typeface="Wingdings" charset="2"/>
              <a:buChar char=""/>
            </a:pPr>
            <a:r>
              <a:rPr b="0" lang="en-US" sz="1800" spc="-1" strike="noStrike">
                <a:solidFill>
                  <a:srgbClr val="000000"/>
                </a:solidFill>
                <a:latin typeface="Arial"/>
              </a:rPr>
              <a:t>6</a:t>
            </a:r>
            <a:r>
              <a:rPr b="0" lang="ja-JP" sz="1800" spc="-1" strike="noStrike">
                <a:solidFill>
                  <a:srgbClr val="000000"/>
                </a:solidFill>
                <a:latin typeface="Arial"/>
              </a:rPr>
              <a:t>レベル目のアウトライン</a:t>
            </a:r>
            <a:endParaRPr b="0" lang="en-US" sz="1800" spc="-1" strike="noStrike">
              <a:solidFill>
                <a:srgbClr val="000000"/>
              </a:solidFill>
              <a:latin typeface="Arial"/>
            </a:endParaRPr>
          </a:p>
          <a:p>
            <a:pPr lvl="6">
              <a:spcBef>
                <a:spcPts val="283"/>
              </a:spcBef>
              <a:buClr>
                <a:srgbClr val="000000"/>
              </a:buClr>
              <a:buSzPct val="45000"/>
              <a:buFont typeface="Wingdings" charset="2"/>
              <a:buChar char=""/>
            </a:pPr>
            <a:r>
              <a:rPr b="0" lang="en-US" sz="1800" spc="-1" strike="noStrike">
                <a:solidFill>
                  <a:srgbClr val="000000"/>
                </a:solidFill>
                <a:latin typeface="Arial"/>
              </a:rPr>
              <a:t>7</a:t>
            </a:r>
            <a:r>
              <a:rPr b="0" lang="ja-JP" sz="1800" spc="-1" strike="noStrike">
                <a:solidFill>
                  <a:srgbClr val="000000"/>
                </a:solidFill>
                <a:latin typeface="Arial"/>
              </a:rPr>
              <a:t>レベル目のアウトライン</a:t>
            </a:r>
            <a:endParaRPr b="0" lang="en-US" sz="1800" spc="-1" strike="noStrike">
              <a:solidFill>
                <a:srgbClr val="000000"/>
              </a:solidFill>
              <a:latin typeface="Arial"/>
            </a:endParaRPr>
          </a:p>
        </p:txBody>
      </p:sp>
      <p:sp>
        <p:nvSpPr>
          <p:cNvPr id="43" name="PlaceHolder 3"/>
          <p:cNvSpPr>
            <a:spLocks noGrp="1"/>
          </p:cNvSpPr>
          <p:nvPr>
            <p:ph type="body"/>
          </p:nvPr>
        </p:nvSpPr>
        <p:spPr>
          <a:xfrm>
            <a:off x="504000" y="1326960"/>
            <a:ext cx="9066960" cy="360"/>
          </a:xfrm>
          <a:prstGeom prst="rect">
            <a:avLst/>
          </a:prstGeom>
          <a:noFill/>
          <a:ln w="0">
            <a:noFill/>
          </a:ln>
        </p:spPr>
        <p:txBody>
          <a:bodyPr lIns="0" rIns="0" tIns="0" bIns="0" anchor="t">
            <a:normAutofit/>
          </a:bodyPr>
          <a:p>
            <a:pPr>
              <a:spcBef>
                <a:spcPts val="1417"/>
              </a:spcBef>
              <a:buClr>
                <a:srgbClr val="000000"/>
              </a:buClr>
              <a:buSzPct val="45000"/>
              <a:buFont typeface="Wingdings" charset="2"/>
              <a:buChar char=""/>
            </a:pPr>
            <a:r>
              <a:rPr b="0" lang="ja-JP" sz="1800" spc="-1" strike="noStrike">
                <a:solidFill>
                  <a:srgbClr val="000000"/>
                </a:solidFill>
                <a:latin typeface="Arial"/>
              </a:rPr>
              <a:t>クリックしてアウトラインのテキストを編集</a:t>
            </a:r>
            <a:endParaRPr b="0" lang="en-US" sz="1800" spc="-1" strike="noStrike">
              <a:solidFill>
                <a:srgbClr val="000000"/>
              </a:solidFill>
              <a:latin typeface="Arial"/>
            </a:endParaRPr>
          </a:p>
          <a:p>
            <a:pPr lvl="1">
              <a:spcBef>
                <a:spcPts val="1134"/>
              </a:spcBef>
              <a:buClr>
                <a:srgbClr val="000000"/>
              </a:buClr>
              <a:buSzPct val="75000"/>
              <a:buFont typeface="Symbol" charset="2"/>
              <a:buChar char=""/>
            </a:pPr>
            <a:r>
              <a:rPr b="0" lang="en-US" sz="1800" spc="-1" strike="noStrike">
                <a:solidFill>
                  <a:srgbClr val="000000"/>
                </a:solidFill>
                <a:latin typeface="Arial"/>
              </a:rPr>
              <a:t>2</a:t>
            </a:r>
            <a:r>
              <a:rPr b="0" lang="ja-JP" sz="1800" spc="-1" strike="noStrike">
                <a:solidFill>
                  <a:srgbClr val="000000"/>
                </a:solidFill>
                <a:latin typeface="Arial"/>
              </a:rPr>
              <a:t>レベル目のアウトライン</a:t>
            </a:r>
            <a:endParaRPr b="0" lang="en-US" sz="1800" spc="-1" strike="noStrike">
              <a:solidFill>
                <a:srgbClr val="000000"/>
              </a:solidFill>
              <a:latin typeface="Arial"/>
            </a:endParaRPr>
          </a:p>
          <a:p>
            <a:pPr lvl="2">
              <a:spcBef>
                <a:spcPts val="850"/>
              </a:spcBef>
              <a:buClr>
                <a:srgbClr val="000000"/>
              </a:buClr>
              <a:buSzPct val="45000"/>
              <a:buFont typeface="Wingdings" charset="2"/>
              <a:buChar char=""/>
            </a:pPr>
            <a:r>
              <a:rPr b="0" lang="en-US" sz="1800" spc="-1" strike="noStrike">
                <a:solidFill>
                  <a:srgbClr val="000000"/>
                </a:solidFill>
                <a:latin typeface="Arial"/>
              </a:rPr>
              <a:t>3</a:t>
            </a:r>
            <a:r>
              <a:rPr b="0" lang="ja-JP" sz="1800" spc="-1" strike="noStrike">
                <a:solidFill>
                  <a:srgbClr val="000000"/>
                </a:solidFill>
                <a:latin typeface="Arial"/>
              </a:rPr>
              <a:t>レベル目のアウトライン</a:t>
            </a:r>
            <a:endParaRPr b="0" lang="en-US" sz="1800" spc="-1" strike="noStrike">
              <a:solidFill>
                <a:srgbClr val="000000"/>
              </a:solidFill>
              <a:latin typeface="Arial"/>
            </a:endParaRPr>
          </a:p>
          <a:p>
            <a:pPr lvl="3">
              <a:spcBef>
                <a:spcPts val="567"/>
              </a:spcBef>
              <a:buClr>
                <a:srgbClr val="000000"/>
              </a:buClr>
              <a:buSzPct val="75000"/>
              <a:buFont typeface="Symbol" charset="2"/>
              <a:buChar char=""/>
            </a:pPr>
            <a:r>
              <a:rPr b="0" lang="en-US" sz="1800" spc="-1" strike="noStrike">
                <a:solidFill>
                  <a:srgbClr val="000000"/>
                </a:solidFill>
                <a:latin typeface="Arial"/>
              </a:rPr>
              <a:t>4</a:t>
            </a:r>
            <a:r>
              <a:rPr b="0" lang="ja-JP" sz="1800" spc="-1" strike="noStrike">
                <a:solidFill>
                  <a:srgbClr val="000000"/>
                </a:solidFill>
                <a:latin typeface="Arial"/>
              </a:rPr>
              <a:t>レベル目のアウトライン</a:t>
            </a:r>
            <a:endParaRPr b="0" lang="en-US" sz="1800" spc="-1" strike="noStrike">
              <a:solidFill>
                <a:srgbClr val="000000"/>
              </a:solidFill>
              <a:latin typeface="Arial"/>
            </a:endParaRPr>
          </a:p>
          <a:p>
            <a:pPr lvl="4">
              <a:spcBef>
                <a:spcPts val="283"/>
              </a:spcBef>
              <a:buClr>
                <a:srgbClr val="000000"/>
              </a:buClr>
              <a:buSzPct val="45000"/>
              <a:buFont typeface="Wingdings" charset="2"/>
              <a:buChar char=""/>
            </a:pPr>
            <a:r>
              <a:rPr b="0" lang="en-US" sz="1800" spc="-1" strike="noStrike">
                <a:solidFill>
                  <a:srgbClr val="000000"/>
                </a:solidFill>
                <a:latin typeface="Arial"/>
              </a:rPr>
              <a:t>5</a:t>
            </a:r>
            <a:r>
              <a:rPr b="0" lang="ja-JP" sz="1800" spc="-1" strike="noStrike">
                <a:solidFill>
                  <a:srgbClr val="000000"/>
                </a:solidFill>
                <a:latin typeface="Arial"/>
              </a:rPr>
              <a:t>レベル目のアウトライン</a:t>
            </a:r>
            <a:endParaRPr b="0" lang="en-US" sz="1800" spc="-1" strike="noStrike">
              <a:solidFill>
                <a:srgbClr val="000000"/>
              </a:solidFill>
              <a:latin typeface="Arial"/>
            </a:endParaRPr>
          </a:p>
          <a:p>
            <a:pPr lvl="5">
              <a:spcBef>
                <a:spcPts val="283"/>
              </a:spcBef>
              <a:buClr>
                <a:srgbClr val="000000"/>
              </a:buClr>
              <a:buSzPct val="45000"/>
              <a:buFont typeface="Wingdings" charset="2"/>
              <a:buChar char=""/>
            </a:pPr>
            <a:r>
              <a:rPr b="0" lang="en-US" sz="1800" spc="-1" strike="noStrike">
                <a:solidFill>
                  <a:srgbClr val="000000"/>
                </a:solidFill>
                <a:latin typeface="Arial"/>
              </a:rPr>
              <a:t>6</a:t>
            </a:r>
            <a:r>
              <a:rPr b="0" lang="ja-JP" sz="1800" spc="-1" strike="noStrike">
                <a:solidFill>
                  <a:srgbClr val="000000"/>
                </a:solidFill>
                <a:latin typeface="Arial"/>
              </a:rPr>
              <a:t>レベル目のアウトライン</a:t>
            </a:r>
            <a:endParaRPr b="0" lang="en-US" sz="1800" spc="-1" strike="noStrike">
              <a:solidFill>
                <a:srgbClr val="000000"/>
              </a:solidFill>
              <a:latin typeface="Arial"/>
            </a:endParaRPr>
          </a:p>
          <a:p>
            <a:pPr lvl="6">
              <a:spcBef>
                <a:spcPts val="283"/>
              </a:spcBef>
              <a:buClr>
                <a:srgbClr val="000000"/>
              </a:buClr>
              <a:buSzPct val="45000"/>
              <a:buFont typeface="Wingdings" charset="2"/>
              <a:buChar char=""/>
            </a:pPr>
            <a:r>
              <a:rPr b="0" lang="en-US" sz="1800" spc="-1" strike="noStrike">
                <a:solidFill>
                  <a:srgbClr val="000000"/>
                </a:solidFill>
                <a:latin typeface="Arial"/>
              </a:rPr>
              <a:t>7</a:t>
            </a:r>
            <a:r>
              <a:rPr b="0" lang="ja-JP" sz="1800" spc="-1" strike="noStrike">
                <a:solidFill>
                  <a:srgbClr val="000000"/>
                </a:solidFill>
                <a:latin typeface="Arial"/>
              </a:rPr>
              <a:t>レベル目のアウトライン</a:t>
            </a:r>
            <a:endParaRPr b="0" lang="en-US" sz="1800" spc="-1" strike="noStrike">
              <a:solidFill>
                <a:srgbClr val="000000"/>
              </a:solidFill>
              <a:latin typeface="Arial"/>
            </a:endParaRPr>
          </a:p>
        </p:txBody>
      </p:sp>
      <p:sp>
        <p:nvSpPr>
          <p:cNvPr id="44" name="PlaceHolder 4"/>
          <p:cNvSpPr>
            <a:spLocks noGrp="1"/>
          </p:cNvSpPr>
          <p:nvPr>
            <p:ph type="ftr" idx="4"/>
          </p:nvPr>
        </p:nvSpPr>
        <p:spPr>
          <a:xfrm>
            <a:off x="3447360" y="5165280"/>
            <a:ext cx="3190320" cy="385920"/>
          </a:xfrm>
          <a:prstGeom prst="rect">
            <a:avLst/>
          </a:prstGeom>
          <a:noFill/>
          <a:ln w="0">
            <a:noFill/>
          </a:ln>
        </p:spPr>
        <p:txBody>
          <a:bodyPr lIns="0" rIns="0" tIns="0" bIns="0" anchor="t">
            <a:noAutofit/>
          </a:bodyPr>
          <a:lstStyle>
            <a:lvl1pPr indent="0" algn="ctr">
              <a:lnSpc>
                <a:spcPct val="100000"/>
              </a:lnSpc>
              <a:buNone/>
              <a:tabLst>
                <a:tab algn="l" pos="0"/>
              </a:tabLst>
              <a:defRPr b="0" lang="en-US" sz="1400" spc="-1" strike="noStrike">
                <a:solidFill>
                  <a:srgbClr val="000000"/>
                </a:solidFill>
                <a:latin typeface="游明朝"/>
              </a:defRPr>
            </a:lvl1pPr>
          </a:lstStyle>
          <a:p>
            <a:pPr indent="0" algn="ctr">
              <a:lnSpc>
                <a:spcPct val="100000"/>
              </a:lnSpc>
              <a:buNone/>
              <a:tabLst>
                <a:tab algn="l" pos="0"/>
              </a:tabLst>
            </a:pPr>
            <a:r>
              <a:rPr b="0" lang="en-US" sz="1400" spc="-1" strike="noStrike">
                <a:solidFill>
                  <a:srgbClr val="000000"/>
                </a:solidFill>
                <a:latin typeface="游明朝"/>
              </a:rPr>
              <a:t>&lt;フッター&gt;</a:t>
            </a:r>
            <a:endParaRPr b="0" lang="en-US" sz="1400" spc="-1" strike="noStrike">
              <a:solidFill>
                <a:srgbClr val="000000"/>
              </a:solidFill>
              <a:latin typeface="游明朝"/>
            </a:endParaRPr>
          </a:p>
        </p:txBody>
      </p:sp>
      <p:sp>
        <p:nvSpPr>
          <p:cNvPr id="45" name="PlaceHolder 5"/>
          <p:cNvSpPr>
            <a:spLocks noGrp="1"/>
          </p:cNvSpPr>
          <p:nvPr>
            <p:ph type="sldNum" idx="5"/>
          </p:nvPr>
        </p:nvSpPr>
        <p:spPr>
          <a:xfrm>
            <a:off x="7227360" y="5165280"/>
            <a:ext cx="2343600" cy="385920"/>
          </a:xfrm>
          <a:prstGeom prst="rect">
            <a:avLst/>
          </a:prstGeom>
          <a:noFill/>
          <a:ln w="0">
            <a:noFill/>
          </a:ln>
        </p:spPr>
        <p:txBody>
          <a:bodyPr lIns="0" rIns="0" tIns="0" bIns="0" anchor="t">
            <a:noAutofit/>
          </a:bodyPr>
          <a:lstStyle>
            <a:lvl1pPr indent="0" algn="r">
              <a:lnSpc>
                <a:spcPct val="100000"/>
              </a:lnSpc>
              <a:buNone/>
              <a:tabLst>
                <a:tab algn="l" pos="0"/>
              </a:tabLst>
              <a:defRPr b="0" lang="en-US" sz="1400" spc="-1" strike="noStrike">
                <a:solidFill>
                  <a:srgbClr val="000000"/>
                </a:solidFill>
                <a:latin typeface="游明朝"/>
              </a:defRPr>
            </a:lvl1pPr>
          </a:lstStyle>
          <a:p>
            <a:pPr indent="0" algn="r">
              <a:lnSpc>
                <a:spcPct val="100000"/>
              </a:lnSpc>
              <a:buNone/>
              <a:tabLst>
                <a:tab algn="l" pos="0"/>
              </a:tabLst>
            </a:pPr>
            <a:fld id="{90E35A91-E98E-4D90-B5F6-4B8417D0EE70}" type="slidenum">
              <a:rPr b="0" lang="en-US" sz="1400" spc="-1" strike="noStrike">
                <a:solidFill>
                  <a:srgbClr val="000000"/>
                </a:solidFill>
                <a:latin typeface="游明朝"/>
              </a:rPr>
              <a:t>&lt;番号&gt;</a:t>
            </a:fld>
            <a:endParaRPr b="0" lang="en-US" sz="1400" spc="-1" strike="noStrike">
              <a:solidFill>
                <a:srgbClr val="000000"/>
              </a:solidFill>
              <a:latin typeface="游明朝"/>
            </a:endParaRPr>
          </a:p>
        </p:txBody>
      </p:sp>
      <p:sp>
        <p:nvSpPr>
          <p:cNvPr id="46" name="PlaceHolder 6"/>
          <p:cNvSpPr>
            <a:spLocks noGrp="1"/>
          </p:cNvSpPr>
          <p:nvPr>
            <p:ph type="dt" idx="6"/>
          </p:nvPr>
        </p:nvSpPr>
        <p:spPr>
          <a:xfrm>
            <a:off x="504000" y="5165280"/>
            <a:ext cx="2343600" cy="38592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游明朝"/>
              </a:defRPr>
            </a:lvl1pPr>
          </a:lstStyle>
          <a:p>
            <a:pPr indent="0">
              <a:buNone/>
            </a:pPr>
            <a:r>
              <a:rPr b="0" lang="en-US" sz="1400" spc="-1" strike="noStrike">
                <a:solidFill>
                  <a:srgbClr val="000000"/>
                </a:solidFill>
                <a:latin typeface="游明朝"/>
              </a:rPr>
              <a:t>&lt;日付/時刻&gt;</a:t>
            </a:r>
            <a:endParaRPr b="0" lang="en-US" sz="1400" spc="-1" strike="noStrike">
              <a:solidFill>
                <a:srgbClr val="000000"/>
              </a:solidFill>
              <a:latin typeface="游明朝"/>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2.xml"/>
</Relationships>
</file>

<file path=ppt/slides/_rels/slide6.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2.xml"/>
</Relationships>
</file>

<file path=ppt/slides/_rels/slide7.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2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2.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PlaceHolder 1"/>
          <p:cNvSpPr>
            <a:spLocks noGrp="1"/>
          </p:cNvSpPr>
          <p:nvPr>
            <p:ph type="subTitle"/>
          </p:nvPr>
        </p:nvSpPr>
        <p:spPr>
          <a:xfrm>
            <a:off x="504000" y="651600"/>
            <a:ext cx="9066960" cy="4383720"/>
          </a:xfrm>
          <a:prstGeom prst="rect">
            <a:avLst/>
          </a:prstGeom>
          <a:noFill/>
          <a:ln w="0">
            <a:noFill/>
          </a:ln>
        </p:spPr>
        <p:txBody>
          <a:bodyPr lIns="0" rIns="0" tIns="0" bIns="0" anchor="ctr">
            <a:noAutofit/>
          </a:bodyPr>
          <a:p>
            <a:pPr algn="ctr">
              <a:lnSpc>
                <a:spcPct val="100000"/>
              </a:lnSpc>
            </a:pPr>
            <a:r>
              <a:rPr b="0" lang="ja-JP" sz="3200" spc="-1" strike="noStrike">
                <a:solidFill>
                  <a:srgbClr val="000000"/>
                </a:solidFill>
                <a:latin typeface="Arial"/>
              </a:rPr>
              <a:t>在庫管理システム</a:t>
            </a:r>
            <a:endParaRPr b="0" lang="en-US" sz="3200" spc="-1" strike="noStrike">
              <a:solidFill>
                <a:srgbClr val="000000"/>
              </a:solidFill>
              <a:latin typeface="Arial"/>
            </a:endParaRPr>
          </a:p>
          <a:p>
            <a:pPr algn="ctr">
              <a:lnSpc>
                <a:spcPct val="100000"/>
              </a:lnSpc>
            </a:pPr>
            <a:r>
              <a:rPr b="0" lang="en-US" sz="3200" spc="-1" strike="noStrike">
                <a:solidFill>
                  <a:srgbClr val="3465a4"/>
                </a:solidFill>
                <a:latin typeface="Arial"/>
              </a:rPr>
              <a:t>StockControl</a:t>
            </a:r>
            <a:endParaRPr b="0" lang="en-US" sz="3200" spc="-1" strike="noStrike">
              <a:solidFill>
                <a:srgbClr val="000000"/>
              </a:solidFill>
              <a:latin typeface="Arial"/>
            </a:endParaRPr>
          </a:p>
          <a:p>
            <a:pPr algn="ctr">
              <a:lnSpc>
                <a:spcPct val="100000"/>
              </a:lnSpc>
            </a:pPr>
            <a:endParaRPr b="0" lang="en-US" sz="3200" spc="-1" strike="noStrike">
              <a:solidFill>
                <a:srgbClr val="000000"/>
              </a:solidFill>
              <a:latin typeface="Arial"/>
            </a:endParaRPr>
          </a:p>
          <a:p>
            <a:pPr algn="ctr">
              <a:lnSpc>
                <a:spcPct val="100000"/>
              </a:lnSpc>
            </a:pPr>
            <a:r>
              <a:rPr b="0" lang="en-US" sz="3200" spc="-1" strike="noStrike">
                <a:solidFill>
                  <a:srgbClr val="000000"/>
                </a:solidFill>
                <a:latin typeface="Arial"/>
              </a:rPr>
              <a:t>zo2027 </a:t>
            </a:r>
            <a:r>
              <a:rPr b="0" lang="ja-JP" sz="3200" spc="-1" strike="noStrike">
                <a:solidFill>
                  <a:srgbClr val="000000"/>
                </a:solidFill>
                <a:latin typeface="Arial"/>
              </a:rPr>
              <a:t>村山</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504000" y="226080"/>
            <a:ext cx="9066960" cy="941760"/>
          </a:xfrm>
          <a:prstGeom prst="rect">
            <a:avLst/>
          </a:prstGeom>
          <a:solidFill>
            <a:srgbClr val="dee6ef"/>
          </a:solidFill>
          <a:ln w="0">
            <a:solidFill>
              <a:srgbClr val="3465a4"/>
            </a:solidFill>
          </a:ln>
        </p:spPr>
        <p:txBody>
          <a:bodyPr lIns="0" rIns="0" tIns="0" bIns="0" anchor="ctr">
            <a:noAutofit/>
          </a:bodyPr>
          <a:p>
            <a:pPr indent="0" algn="ctr">
              <a:lnSpc>
                <a:spcPct val="100000"/>
              </a:lnSpc>
              <a:buNone/>
              <a:tabLst>
                <a:tab algn="l" pos="0"/>
              </a:tabLst>
            </a:pPr>
            <a:r>
              <a:rPr b="0" lang="ja-JP" sz="4400" spc="-1" strike="noStrike">
                <a:solidFill>
                  <a:srgbClr val="000000"/>
                </a:solidFill>
                <a:latin typeface="Arial"/>
              </a:rPr>
              <a:t>要件</a:t>
            </a:r>
            <a:endParaRPr b="0" lang="en-US" sz="4400" spc="-1" strike="noStrike">
              <a:solidFill>
                <a:srgbClr val="000000"/>
              </a:solidFill>
              <a:latin typeface="Arial"/>
            </a:endParaRPr>
          </a:p>
        </p:txBody>
      </p:sp>
      <p:sp>
        <p:nvSpPr>
          <p:cNvPr id="85" name="PlaceHolder 2"/>
          <p:cNvSpPr>
            <a:spLocks noGrp="1"/>
          </p:cNvSpPr>
          <p:nvPr>
            <p:ph/>
          </p:nvPr>
        </p:nvSpPr>
        <p:spPr>
          <a:xfrm>
            <a:off x="504000" y="1326600"/>
            <a:ext cx="9066960" cy="1009800"/>
          </a:xfrm>
          <a:prstGeom prst="rect">
            <a:avLst/>
          </a:prstGeom>
          <a:noFill/>
          <a:ln w="0">
            <a:noFill/>
          </a:ln>
        </p:spPr>
        <p:txBody>
          <a:bodyPr lIns="0" rIns="0" tIns="0" bIns="0" anchor="t">
            <a:normAutofit/>
          </a:bodyPr>
          <a:p>
            <a:pPr marL="432000" indent="0">
              <a:lnSpc>
                <a:spcPct val="100000"/>
              </a:lnSpc>
              <a:buNone/>
              <a:tabLst>
                <a:tab algn="l" pos="0"/>
              </a:tabLst>
            </a:pPr>
            <a:r>
              <a:rPr b="0" lang="ja-JP" sz="1800" spc="-1" strike="noStrike">
                <a:solidFill>
                  <a:srgbClr val="000000"/>
                </a:solidFill>
                <a:latin typeface="Arial"/>
                <a:ea typeface="游ゴシック"/>
              </a:rPr>
              <a:t>利用想定：</a:t>
            </a:r>
            <a:endParaRPr b="0" lang="en-US" sz="1800" spc="-1" strike="noStrike">
              <a:solidFill>
                <a:srgbClr val="000000"/>
              </a:solidFill>
              <a:latin typeface="Arial"/>
            </a:endParaRPr>
          </a:p>
          <a:p>
            <a:pPr marL="432000" indent="-324000">
              <a:lnSpc>
                <a:spcPct val="100000"/>
              </a:lnSpc>
              <a:buClr>
                <a:srgbClr val="000000"/>
              </a:buClr>
              <a:buSzPct val="45000"/>
              <a:buFont typeface="Wingdings" charset="2"/>
              <a:buChar char=""/>
              <a:tabLst>
                <a:tab algn="l" pos="0"/>
              </a:tabLst>
            </a:pPr>
            <a:r>
              <a:rPr b="0" lang="ja-JP" sz="1800" spc="-1" strike="noStrike">
                <a:solidFill>
                  <a:srgbClr val="000000"/>
                </a:solidFill>
                <a:latin typeface="Arial"/>
                <a:ea typeface="游ゴシック"/>
              </a:rPr>
              <a:t>模型屋さんの在庫管理（業務システム）</a:t>
            </a:r>
            <a:endParaRPr b="0" lang="en-US" sz="1800" spc="-1" strike="noStrike">
              <a:solidFill>
                <a:srgbClr val="000000"/>
              </a:solidFill>
              <a:latin typeface="Arial"/>
            </a:endParaRPr>
          </a:p>
        </p:txBody>
      </p:sp>
      <p:sp>
        <p:nvSpPr>
          <p:cNvPr id="86" name="PlaceHolder 3"/>
          <p:cNvSpPr>
            <a:spLocks noGrp="1"/>
          </p:cNvSpPr>
          <p:nvPr>
            <p:ph/>
          </p:nvPr>
        </p:nvSpPr>
        <p:spPr>
          <a:xfrm>
            <a:off x="504000" y="2340000"/>
            <a:ext cx="9066960" cy="3055320"/>
          </a:xfrm>
          <a:prstGeom prst="rect">
            <a:avLst/>
          </a:prstGeom>
          <a:noFill/>
          <a:ln w="0">
            <a:noFill/>
          </a:ln>
        </p:spPr>
        <p:txBody>
          <a:bodyPr lIns="0" rIns="0" tIns="0" bIns="0" anchor="t">
            <a:normAutofit/>
          </a:bodyPr>
          <a:p>
            <a:pPr marL="432000" indent="0">
              <a:lnSpc>
                <a:spcPct val="100000"/>
              </a:lnSpc>
              <a:spcBef>
                <a:spcPts val="1417"/>
              </a:spcBef>
              <a:buNone/>
              <a:tabLst>
                <a:tab algn="l" pos="0"/>
              </a:tabLst>
            </a:pPr>
            <a:r>
              <a:rPr b="0" lang="ja-JP" sz="2000" spc="-1" strike="noStrike">
                <a:solidFill>
                  <a:srgbClr val="000000"/>
                </a:solidFill>
                <a:latin typeface="Arial"/>
              </a:rPr>
              <a:t>機能：</a:t>
            </a:r>
            <a:endParaRPr b="0" lang="en-US" sz="20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tabLst>
                <a:tab algn="l" pos="0"/>
              </a:tabLst>
            </a:pPr>
            <a:r>
              <a:rPr b="0" lang="ja-JP" sz="2000" spc="-1" strike="noStrike">
                <a:solidFill>
                  <a:srgbClr val="000000"/>
                </a:solidFill>
                <a:latin typeface="Arial"/>
              </a:rPr>
              <a:t>ログインしたユーザがデータを検索・登録でき</a:t>
            </a:r>
            <a:endParaRPr b="0" lang="en-US" sz="20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tabLst>
                <a:tab algn="l" pos="0"/>
              </a:tabLst>
            </a:pPr>
            <a:r>
              <a:rPr b="0" lang="ja-JP" sz="2000" spc="-1" strike="noStrike">
                <a:solidFill>
                  <a:srgbClr val="000000"/>
                </a:solidFill>
                <a:latin typeface="Arial"/>
              </a:rPr>
              <a:t>製品情報のマスターを登録・更新・削除できる</a:t>
            </a:r>
            <a:endParaRPr b="0" lang="en-US" sz="20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tabLst>
                <a:tab algn="l" pos="0"/>
              </a:tabLst>
            </a:pPr>
            <a:r>
              <a:rPr b="0" lang="ja-JP" sz="2000" spc="-1" strike="noStrike">
                <a:solidFill>
                  <a:srgbClr val="000000"/>
                </a:solidFill>
                <a:latin typeface="Arial"/>
              </a:rPr>
              <a:t>製品在庫状況が検索できる</a:t>
            </a:r>
            <a:endParaRPr b="0" lang="en-US" sz="20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tabLst>
                <a:tab algn="l" pos="0"/>
              </a:tabLst>
            </a:pPr>
            <a:r>
              <a:rPr b="0" lang="ja-JP" sz="2000" spc="-1" strike="noStrike">
                <a:solidFill>
                  <a:srgbClr val="000000"/>
                </a:solidFill>
                <a:latin typeface="Arial"/>
              </a:rPr>
              <a:t>入出庫情報を登録、在庫数を計算できる</a:t>
            </a:r>
            <a:endParaRPr b="0" lang="en-US" sz="20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tabLst>
                <a:tab algn="l" pos="0"/>
              </a:tabLst>
            </a:pPr>
            <a:r>
              <a:rPr b="0" lang="ja-JP" sz="2000" spc="-1" strike="noStrike">
                <a:solidFill>
                  <a:srgbClr val="000000"/>
                </a:solidFill>
                <a:latin typeface="Arial"/>
              </a:rPr>
              <a:t>エリア</a:t>
            </a:r>
            <a:r>
              <a:rPr b="0" lang="en-US" sz="2000" spc="-1" strike="noStrike">
                <a:solidFill>
                  <a:srgbClr val="000000"/>
                </a:solidFill>
                <a:latin typeface="Arial"/>
              </a:rPr>
              <a:t>(</a:t>
            </a:r>
            <a:r>
              <a:rPr b="0" lang="ja-JP" sz="2000" spc="-1" strike="noStrike">
                <a:solidFill>
                  <a:srgbClr val="000000"/>
                </a:solidFill>
                <a:latin typeface="Arial"/>
              </a:rPr>
              <a:t>店舗</a:t>
            </a:r>
            <a:r>
              <a:rPr b="0" lang="en-US" sz="2000" spc="-1" strike="noStrike">
                <a:solidFill>
                  <a:srgbClr val="000000"/>
                </a:solidFill>
                <a:latin typeface="Arial"/>
              </a:rPr>
              <a:t>)</a:t>
            </a:r>
            <a:r>
              <a:rPr b="0" lang="ja-JP" sz="2000" spc="-1" strike="noStrike">
                <a:solidFill>
                  <a:srgbClr val="000000"/>
                </a:solidFill>
                <a:latin typeface="Arial"/>
              </a:rPr>
              <a:t>ごとの在庫状況が確認できる</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226080"/>
            <a:ext cx="9066960" cy="941760"/>
          </a:xfrm>
          <a:prstGeom prst="rect">
            <a:avLst/>
          </a:prstGeom>
          <a:solidFill>
            <a:srgbClr val="dee6ef"/>
          </a:solidFill>
          <a:ln w="0">
            <a:solidFill>
              <a:srgbClr val="3465a4"/>
            </a:solidFill>
          </a:ln>
        </p:spPr>
        <p:txBody>
          <a:bodyPr lIns="0" rIns="0" tIns="0" bIns="0" anchor="ctr">
            <a:noAutofit/>
          </a:bodyPr>
          <a:p>
            <a:pPr indent="0" algn="ctr">
              <a:lnSpc>
                <a:spcPct val="100000"/>
              </a:lnSpc>
              <a:buNone/>
              <a:tabLst>
                <a:tab algn="l" pos="0"/>
              </a:tabLst>
            </a:pPr>
            <a:r>
              <a:rPr b="0" lang="ja-JP" sz="4400" spc="-1" strike="noStrike">
                <a:solidFill>
                  <a:srgbClr val="000000"/>
                </a:solidFill>
                <a:latin typeface="Arial"/>
              </a:rPr>
              <a:t>あきらめた要件</a:t>
            </a:r>
            <a:endParaRPr b="0" lang="en-US" sz="4400" spc="-1" strike="noStrike">
              <a:solidFill>
                <a:srgbClr val="000000"/>
              </a:solidFill>
              <a:latin typeface="Arial"/>
            </a:endParaRPr>
          </a:p>
        </p:txBody>
      </p:sp>
      <p:sp>
        <p:nvSpPr>
          <p:cNvPr id="88" name=""/>
          <p:cNvSpPr/>
          <p:nvPr/>
        </p:nvSpPr>
        <p:spPr>
          <a:xfrm>
            <a:off x="465840" y="1312200"/>
            <a:ext cx="9066960" cy="3776040"/>
          </a:xfrm>
          <a:prstGeom prst="rect">
            <a:avLst/>
          </a:prstGeom>
          <a:noFill/>
          <a:ln w="0">
            <a:noFill/>
          </a:ln>
        </p:spPr>
        <p:style>
          <a:lnRef idx="0"/>
          <a:fillRef idx="0"/>
          <a:effectRef idx="0"/>
          <a:fontRef idx="minor"/>
        </p:style>
        <p:txBody>
          <a:bodyPr lIns="0" rIns="0" tIns="0" bIns="0" anchor="t">
            <a:normAutofit/>
          </a:bodyPr>
          <a:p>
            <a:pPr>
              <a:lnSpc>
                <a:spcPct val="100000"/>
              </a:lnSpc>
              <a:spcBef>
                <a:spcPts val="1417"/>
              </a:spcBef>
            </a:pPr>
            <a:endParaRPr b="0" lang="en-US" sz="20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ja-JP" sz="2000" spc="-1" strike="noStrike">
                <a:solidFill>
                  <a:srgbClr val="000000"/>
                </a:solidFill>
                <a:latin typeface="Arial"/>
                <a:ea typeface="游ゴシック"/>
              </a:rPr>
              <a:t>ユーザーマスターの登録</a:t>
            </a:r>
            <a:r>
              <a:rPr b="0" lang="en-US" sz="2000" spc="-1" strike="noStrike">
                <a:solidFill>
                  <a:srgbClr val="000000"/>
                </a:solidFill>
                <a:latin typeface="Arial"/>
                <a:ea typeface="游ゴシック"/>
              </a:rPr>
              <a:t>/</a:t>
            </a:r>
            <a:r>
              <a:rPr b="0" lang="ja-JP" sz="2000" spc="-1" strike="noStrike">
                <a:solidFill>
                  <a:srgbClr val="000000"/>
                </a:solidFill>
                <a:latin typeface="Arial"/>
                <a:ea typeface="游ゴシック"/>
              </a:rPr>
              <a:t>更新</a:t>
            </a:r>
            <a:r>
              <a:rPr b="0" lang="en-US" sz="2000" spc="-1" strike="noStrike">
                <a:solidFill>
                  <a:srgbClr val="000000"/>
                </a:solidFill>
                <a:latin typeface="Arial"/>
                <a:ea typeface="游ゴシック"/>
              </a:rPr>
              <a:t>/</a:t>
            </a:r>
            <a:r>
              <a:rPr b="0" lang="ja-JP" sz="2000" spc="-1" strike="noStrike">
                <a:solidFill>
                  <a:srgbClr val="000000"/>
                </a:solidFill>
                <a:latin typeface="Arial"/>
                <a:ea typeface="游ゴシック"/>
              </a:rPr>
              <a:t>削除</a:t>
            </a:r>
            <a:endParaRPr b="0" lang="en-US" sz="20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ja-JP" sz="2000" spc="-1" strike="noStrike">
                <a:solidFill>
                  <a:srgbClr val="000000"/>
                </a:solidFill>
                <a:latin typeface="Arial"/>
                <a:ea typeface="游ゴシック"/>
              </a:rPr>
              <a:t>エリアマスターの登録</a:t>
            </a:r>
            <a:r>
              <a:rPr b="0" lang="en-US" sz="2000" spc="-1" strike="noStrike">
                <a:solidFill>
                  <a:srgbClr val="000000"/>
                </a:solidFill>
                <a:latin typeface="Arial"/>
                <a:ea typeface="游ゴシック"/>
              </a:rPr>
              <a:t>/</a:t>
            </a:r>
            <a:r>
              <a:rPr b="0" lang="ja-JP" sz="2000" spc="-1" strike="noStrike">
                <a:solidFill>
                  <a:srgbClr val="000000"/>
                </a:solidFill>
                <a:latin typeface="Arial"/>
                <a:ea typeface="游ゴシック"/>
              </a:rPr>
              <a:t>更新</a:t>
            </a:r>
            <a:r>
              <a:rPr b="0" lang="en-US" sz="2000" spc="-1" strike="noStrike">
                <a:solidFill>
                  <a:srgbClr val="000000"/>
                </a:solidFill>
                <a:latin typeface="Arial"/>
                <a:ea typeface="游ゴシック"/>
              </a:rPr>
              <a:t>/</a:t>
            </a:r>
            <a:r>
              <a:rPr b="0" lang="ja-JP" sz="2000" spc="-1" strike="noStrike">
                <a:solidFill>
                  <a:srgbClr val="000000"/>
                </a:solidFill>
                <a:latin typeface="Arial"/>
                <a:ea typeface="游ゴシック"/>
              </a:rPr>
              <a:t>削除</a:t>
            </a:r>
            <a:endParaRPr b="0" lang="en-US" sz="20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ja-JP" sz="2000" spc="-1" strike="noStrike">
                <a:solidFill>
                  <a:srgbClr val="000000"/>
                </a:solidFill>
                <a:latin typeface="Arial"/>
                <a:ea typeface="游ゴシック"/>
              </a:rPr>
              <a:t>ログインユーザによって使える機能を変える</a:t>
            </a:r>
            <a:endParaRPr b="0" lang="en-US" sz="20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ja-JP" sz="2000" spc="-1" strike="noStrike">
                <a:solidFill>
                  <a:srgbClr val="000000"/>
                </a:solidFill>
                <a:latin typeface="Arial"/>
                <a:ea typeface="游ゴシック"/>
              </a:rPr>
              <a:t>定量在庫の閾値によって、一覧表示の色を変える</a:t>
            </a:r>
            <a:endParaRPr b="0" lang="en-US" sz="20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ja-JP" sz="2000" spc="-1" strike="noStrike">
                <a:solidFill>
                  <a:srgbClr val="000000"/>
                </a:solidFill>
                <a:latin typeface="Arial"/>
                <a:ea typeface="游ゴシック"/>
              </a:rPr>
              <a:t>アクセスログを取る</a:t>
            </a:r>
            <a:endParaRPr b="0" lang="en-US" sz="20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2000" spc="-1" strike="noStrike">
                <a:solidFill>
                  <a:srgbClr val="000000"/>
                </a:solidFill>
                <a:latin typeface="Arial"/>
                <a:ea typeface="游ゴシック"/>
              </a:rPr>
              <a:t>csv</a:t>
            </a:r>
            <a:r>
              <a:rPr b="0" lang="ja-JP" sz="2000" spc="-1" strike="noStrike">
                <a:solidFill>
                  <a:srgbClr val="000000"/>
                </a:solidFill>
                <a:latin typeface="Arial"/>
                <a:ea typeface="游ゴシック"/>
              </a:rPr>
              <a:t>出力</a:t>
            </a:r>
            <a:endParaRPr b="0" lang="en-US" sz="20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ja-JP" sz="2000" spc="-1" strike="noStrike">
                <a:solidFill>
                  <a:srgbClr val="000000"/>
                </a:solidFill>
                <a:latin typeface="Arial"/>
                <a:ea typeface="游ゴシック"/>
              </a:rPr>
              <a:t>製品の画像をアップロード、表示する</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504000" y="226080"/>
            <a:ext cx="9066960" cy="941760"/>
          </a:xfrm>
          <a:prstGeom prst="rect">
            <a:avLst/>
          </a:prstGeom>
          <a:solidFill>
            <a:srgbClr val="dee6ef"/>
          </a:solidFill>
          <a:ln w="0">
            <a:solidFill>
              <a:srgbClr val="3465a4"/>
            </a:solidFill>
          </a:ln>
        </p:spPr>
        <p:txBody>
          <a:bodyPr lIns="0" rIns="0" tIns="0" bIns="0" anchor="ctr">
            <a:noAutofit/>
          </a:bodyPr>
          <a:p>
            <a:pPr indent="0" algn="ctr">
              <a:lnSpc>
                <a:spcPct val="100000"/>
              </a:lnSpc>
              <a:buNone/>
              <a:tabLst>
                <a:tab algn="l" pos="0"/>
              </a:tabLst>
            </a:pPr>
            <a:r>
              <a:rPr b="0" lang="ja-JP" sz="4400" spc="-1" strike="noStrike">
                <a:solidFill>
                  <a:srgbClr val="000000"/>
                </a:solidFill>
                <a:latin typeface="Arial"/>
              </a:rPr>
              <a:t>機能のイメージ</a:t>
            </a:r>
            <a:endParaRPr b="0" lang="en-US" sz="4400" spc="-1" strike="noStrike">
              <a:solidFill>
                <a:srgbClr val="000000"/>
              </a:solidFill>
              <a:latin typeface="Arial"/>
            </a:endParaRPr>
          </a:p>
        </p:txBody>
      </p:sp>
      <p:sp>
        <p:nvSpPr>
          <p:cNvPr id="90" name="PlaceHolder 2"/>
          <p:cNvSpPr>
            <a:spLocks noGrp="1"/>
          </p:cNvSpPr>
          <p:nvPr>
            <p:ph/>
          </p:nvPr>
        </p:nvSpPr>
        <p:spPr>
          <a:xfrm>
            <a:off x="504000" y="1326600"/>
            <a:ext cx="9066960" cy="468720"/>
          </a:xfrm>
          <a:prstGeom prst="rect">
            <a:avLst/>
          </a:prstGeom>
          <a:noFill/>
          <a:ln w="0">
            <a:noFill/>
          </a:ln>
        </p:spPr>
        <p:txBody>
          <a:bodyPr lIns="0" rIns="0" tIns="0" bIns="0" anchor="t">
            <a:normAutofit/>
          </a:bodyPr>
          <a:p>
            <a:pPr marL="432000" indent="0">
              <a:lnSpc>
                <a:spcPct val="100000"/>
              </a:lnSpc>
              <a:buNone/>
              <a:tabLst>
                <a:tab algn="l" pos="0"/>
              </a:tabLst>
            </a:pPr>
            <a:r>
              <a:rPr b="0" lang="ja-JP" sz="1800" spc="-1" strike="noStrike">
                <a:solidFill>
                  <a:srgbClr val="000000"/>
                </a:solidFill>
                <a:latin typeface="Arial"/>
                <a:ea typeface="游ゴシック"/>
              </a:rPr>
              <a:t>基本的には、練習問題「</a:t>
            </a:r>
            <a:r>
              <a:rPr b="0" lang="en-US" sz="1800" spc="-1" strike="noStrike">
                <a:solidFill>
                  <a:srgbClr val="000000"/>
                </a:solidFill>
                <a:latin typeface="Arial"/>
                <a:ea typeface="游ゴシック"/>
              </a:rPr>
              <a:t>SFWP11.JavaClubSpring</a:t>
            </a:r>
            <a:r>
              <a:rPr b="0" lang="ja-JP" sz="1800" spc="-1" strike="noStrike">
                <a:solidFill>
                  <a:srgbClr val="000000"/>
                </a:solidFill>
                <a:latin typeface="Arial"/>
                <a:ea typeface="游ゴシック"/>
              </a:rPr>
              <a:t>」の変形</a:t>
            </a:r>
            <a:endParaRPr b="0" lang="en-US" sz="1800" spc="-1" strike="noStrike">
              <a:solidFill>
                <a:srgbClr val="000000"/>
              </a:solidFill>
              <a:latin typeface="Arial"/>
            </a:endParaRPr>
          </a:p>
        </p:txBody>
      </p:sp>
      <p:sp>
        <p:nvSpPr>
          <p:cNvPr id="91" name=""/>
          <p:cNvSpPr/>
          <p:nvPr/>
        </p:nvSpPr>
        <p:spPr>
          <a:xfrm>
            <a:off x="720000" y="1800000"/>
            <a:ext cx="5575320" cy="3595320"/>
          </a:xfrm>
          <a:prstGeom prst="rect">
            <a:avLst/>
          </a:prstGeom>
          <a:solidFill>
            <a:srgbClr val="dee6ef">
              <a:alpha val="50000"/>
            </a:srgbClr>
          </a:solidFill>
          <a:ln w="0">
            <a:solidFill>
              <a:srgbClr val="254061"/>
            </a:solidFill>
          </a:ln>
        </p:spPr>
        <p:style>
          <a:lnRef idx="0"/>
          <a:fillRef idx="0"/>
          <a:effectRef idx="0"/>
          <a:fontRef idx="minor"/>
        </p:style>
        <p:txBody>
          <a:bodyPr lIns="90000" rIns="90000" tIns="45000" bIns="45000" anchor="t">
            <a:noAutofit/>
          </a:bodyPr>
          <a:p>
            <a:pPr>
              <a:lnSpc>
                <a:spcPct val="100000"/>
              </a:lnSpc>
              <a:tabLst>
                <a:tab algn="l" pos="408240"/>
              </a:tabLst>
            </a:pPr>
            <a:r>
              <a:rPr b="0" lang="en-US" sz="1800" spc="-1" strike="noStrike">
                <a:solidFill>
                  <a:srgbClr val="000000"/>
                </a:solidFill>
                <a:latin typeface="Arial"/>
                <a:ea typeface="游ゴシック"/>
              </a:rPr>
              <a:t>JavaClubSpring</a:t>
            </a:r>
            <a:r>
              <a:rPr b="0" lang="ja-JP" sz="1800" spc="-1" strike="noStrike">
                <a:solidFill>
                  <a:srgbClr val="000000"/>
                </a:solidFill>
                <a:latin typeface="Arial"/>
                <a:ea typeface="游ゴシック"/>
              </a:rPr>
              <a:t>の変形</a:t>
            </a:r>
            <a:endParaRPr b="0" lang="en-US" sz="1800" spc="-1" strike="noStrike">
              <a:solidFill>
                <a:srgbClr val="000000"/>
              </a:solidFill>
              <a:latin typeface="Arial"/>
            </a:endParaRPr>
          </a:p>
        </p:txBody>
      </p:sp>
      <p:sp>
        <p:nvSpPr>
          <p:cNvPr id="92" name=""/>
          <p:cNvSpPr/>
          <p:nvPr/>
        </p:nvSpPr>
        <p:spPr>
          <a:xfrm>
            <a:off x="1080000" y="2340000"/>
            <a:ext cx="1975320" cy="2695320"/>
          </a:xfrm>
          <a:prstGeom prst="rect">
            <a:avLst/>
          </a:prstGeom>
          <a:solidFill>
            <a:schemeClr val="accent1">
              <a:alpha val="50000"/>
            </a:schemeClr>
          </a:solidFill>
          <a:ln w="0">
            <a:solidFill>
              <a:srgbClr val="254061"/>
            </a:solidFill>
          </a:ln>
        </p:spPr>
        <p:style>
          <a:lnRef idx="0"/>
          <a:fillRef idx="0"/>
          <a:effectRef idx="0"/>
          <a:fontRef idx="minor"/>
        </p:style>
        <p:txBody>
          <a:bodyPr lIns="90000" rIns="90000" tIns="45000" bIns="45000" anchor="ctr">
            <a:noAutofit/>
          </a:bodyPr>
          <a:p>
            <a:pPr algn="ctr">
              <a:lnSpc>
                <a:spcPct val="100000"/>
              </a:lnSpc>
              <a:tabLst>
                <a:tab algn="l" pos="408240"/>
              </a:tabLst>
            </a:pPr>
            <a:r>
              <a:rPr b="0" lang="ja-JP" sz="1800" spc="-1" strike="noStrike">
                <a:solidFill>
                  <a:srgbClr val="000000"/>
                </a:solidFill>
                <a:latin typeface="Arial"/>
                <a:ea typeface="游ゴシック"/>
              </a:rPr>
              <a:t>ログイン</a:t>
            </a:r>
            <a:endParaRPr b="0" lang="en-US" sz="1800" spc="-1" strike="noStrike">
              <a:solidFill>
                <a:srgbClr val="000000"/>
              </a:solidFill>
              <a:latin typeface="Arial"/>
            </a:endParaRPr>
          </a:p>
          <a:p>
            <a:pPr algn="ctr">
              <a:lnSpc>
                <a:spcPct val="100000"/>
              </a:lnSpc>
              <a:tabLst>
                <a:tab algn="l" pos="408240"/>
              </a:tabLst>
            </a:pPr>
            <a:r>
              <a:rPr b="0" lang="ja-JP" sz="1800" spc="-1" strike="noStrike">
                <a:solidFill>
                  <a:srgbClr val="000000"/>
                </a:solidFill>
                <a:latin typeface="Arial"/>
                <a:ea typeface="游ゴシック"/>
              </a:rPr>
              <a:t>機能</a:t>
            </a:r>
            <a:endParaRPr b="0" lang="en-US" sz="1800" spc="-1" strike="noStrike">
              <a:solidFill>
                <a:srgbClr val="000000"/>
              </a:solidFill>
              <a:latin typeface="Arial"/>
            </a:endParaRPr>
          </a:p>
        </p:txBody>
      </p:sp>
      <p:sp>
        <p:nvSpPr>
          <p:cNvPr id="93" name=""/>
          <p:cNvSpPr/>
          <p:nvPr/>
        </p:nvSpPr>
        <p:spPr>
          <a:xfrm>
            <a:off x="3965040" y="2340000"/>
            <a:ext cx="1970280" cy="2695320"/>
          </a:xfrm>
          <a:prstGeom prst="rect">
            <a:avLst/>
          </a:prstGeom>
          <a:solidFill>
            <a:schemeClr val="accent1">
              <a:alpha val="50000"/>
            </a:schemeClr>
          </a:solidFill>
          <a:ln w="0">
            <a:solidFill>
              <a:srgbClr val="254061"/>
            </a:solidFill>
          </a:ln>
        </p:spPr>
        <p:style>
          <a:lnRef idx="0"/>
          <a:fillRef idx="0"/>
          <a:effectRef idx="0"/>
          <a:fontRef idx="minor"/>
        </p:style>
        <p:txBody>
          <a:bodyPr lIns="90000" rIns="90000" tIns="45000" bIns="45000" anchor="ctr">
            <a:noAutofit/>
          </a:bodyPr>
          <a:p>
            <a:pPr algn="ctr">
              <a:lnSpc>
                <a:spcPct val="100000"/>
              </a:lnSpc>
              <a:tabLst>
                <a:tab algn="l" pos="408240"/>
              </a:tabLst>
            </a:pPr>
            <a:r>
              <a:rPr b="0" lang="ja-JP" sz="1800" spc="-1" strike="noStrike">
                <a:solidFill>
                  <a:srgbClr val="000000"/>
                </a:solidFill>
                <a:latin typeface="Arial"/>
                <a:ea typeface="游ゴシック"/>
              </a:rPr>
              <a:t>製品の</a:t>
            </a:r>
            <a:endParaRPr b="0" lang="en-US" sz="1800" spc="-1" strike="noStrike">
              <a:solidFill>
                <a:srgbClr val="000000"/>
              </a:solidFill>
              <a:latin typeface="Arial"/>
            </a:endParaRPr>
          </a:p>
          <a:p>
            <a:pPr algn="ctr">
              <a:lnSpc>
                <a:spcPct val="100000"/>
              </a:lnSpc>
              <a:tabLst>
                <a:tab algn="l" pos="408240"/>
              </a:tabLst>
            </a:pPr>
            <a:r>
              <a:rPr b="0" lang="ja-JP" sz="1800" spc="-1" strike="noStrike">
                <a:solidFill>
                  <a:srgbClr val="000000"/>
                </a:solidFill>
                <a:latin typeface="Arial"/>
                <a:ea typeface="游ゴシック"/>
              </a:rPr>
              <a:t>一覧表示</a:t>
            </a:r>
            <a:endParaRPr b="0" lang="en-US" sz="1800" spc="-1" strike="noStrike">
              <a:solidFill>
                <a:srgbClr val="000000"/>
              </a:solidFill>
              <a:latin typeface="Arial"/>
            </a:endParaRPr>
          </a:p>
          <a:p>
            <a:pPr algn="ctr">
              <a:lnSpc>
                <a:spcPct val="100000"/>
              </a:lnSpc>
              <a:tabLst>
                <a:tab algn="l" pos="408240"/>
              </a:tabLst>
            </a:pPr>
            <a:endParaRPr b="0" lang="en-US" sz="1800" spc="-1" strike="noStrike">
              <a:solidFill>
                <a:srgbClr val="000000"/>
              </a:solidFill>
              <a:latin typeface="Arial"/>
            </a:endParaRPr>
          </a:p>
          <a:p>
            <a:pPr algn="ctr">
              <a:lnSpc>
                <a:spcPct val="100000"/>
              </a:lnSpc>
              <a:tabLst>
                <a:tab algn="l" pos="408240"/>
              </a:tabLst>
            </a:pPr>
            <a:r>
              <a:rPr b="0" lang="ja-JP" sz="1800" spc="-1" strike="noStrike">
                <a:solidFill>
                  <a:srgbClr val="000000"/>
                </a:solidFill>
                <a:latin typeface="Arial"/>
                <a:ea typeface="游ゴシック"/>
              </a:rPr>
              <a:t>データの追加</a:t>
            </a:r>
            <a:r>
              <a:rPr b="0" lang="en-US" sz="1800" spc="-1" strike="noStrike">
                <a:solidFill>
                  <a:srgbClr val="000000"/>
                </a:solidFill>
                <a:latin typeface="Arial"/>
                <a:ea typeface="游ゴシック"/>
              </a:rPr>
              <a:t>/</a:t>
            </a:r>
            <a:r>
              <a:rPr b="0" lang="ja-JP" sz="1800" spc="-1" strike="noStrike">
                <a:solidFill>
                  <a:srgbClr val="000000"/>
                </a:solidFill>
                <a:latin typeface="Arial"/>
                <a:ea typeface="游ゴシック"/>
              </a:rPr>
              <a:t>編集</a:t>
            </a:r>
            <a:r>
              <a:rPr b="0" lang="en-US" sz="1800" spc="-1" strike="noStrike">
                <a:solidFill>
                  <a:srgbClr val="000000"/>
                </a:solidFill>
                <a:latin typeface="Arial"/>
                <a:ea typeface="游ゴシック"/>
              </a:rPr>
              <a:t>/</a:t>
            </a:r>
            <a:r>
              <a:rPr b="0" lang="ja-JP" sz="1800" spc="-1" strike="noStrike">
                <a:solidFill>
                  <a:srgbClr val="000000"/>
                </a:solidFill>
                <a:latin typeface="Arial"/>
                <a:ea typeface="游ゴシック"/>
              </a:rPr>
              <a:t>削除</a:t>
            </a:r>
            <a:endParaRPr b="0" lang="en-US" sz="1800" spc="-1" strike="noStrike">
              <a:solidFill>
                <a:srgbClr val="000000"/>
              </a:solidFill>
              <a:latin typeface="Arial"/>
            </a:endParaRPr>
          </a:p>
        </p:txBody>
      </p:sp>
      <p:sp>
        <p:nvSpPr>
          <p:cNvPr id="94" name=""/>
          <p:cNvSpPr/>
          <p:nvPr/>
        </p:nvSpPr>
        <p:spPr>
          <a:xfrm>
            <a:off x="7025040" y="2340000"/>
            <a:ext cx="1970280" cy="2695320"/>
          </a:xfrm>
          <a:prstGeom prst="rect">
            <a:avLst/>
          </a:prstGeom>
          <a:solidFill>
            <a:srgbClr val="77bc65">
              <a:alpha val="50000"/>
            </a:srgbClr>
          </a:solidFill>
          <a:ln w="0">
            <a:solidFill>
              <a:srgbClr val="254061"/>
            </a:solidFill>
          </a:ln>
        </p:spPr>
        <p:style>
          <a:lnRef idx="0"/>
          <a:fillRef idx="0"/>
          <a:effectRef idx="0"/>
          <a:fontRef idx="minor"/>
        </p:style>
        <p:txBody>
          <a:bodyPr lIns="90000" rIns="90000" tIns="45000" bIns="45000" anchor="ctr">
            <a:noAutofit/>
          </a:bodyPr>
          <a:p>
            <a:pPr algn="ctr">
              <a:lnSpc>
                <a:spcPct val="100000"/>
              </a:lnSpc>
              <a:tabLst>
                <a:tab algn="l" pos="408240"/>
              </a:tabLst>
            </a:pPr>
            <a:r>
              <a:rPr b="0" lang="ja-JP" sz="1800" spc="-1" strike="noStrike">
                <a:solidFill>
                  <a:srgbClr val="000000"/>
                </a:solidFill>
                <a:latin typeface="Arial"/>
                <a:ea typeface="游ゴシック"/>
              </a:rPr>
              <a:t>入出庫情報の入力</a:t>
            </a:r>
            <a:endParaRPr b="0" lang="en-US" sz="1800" spc="-1" strike="noStrike">
              <a:solidFill>
                <a:srgbClr val="000000"/>
              </a:solidFill>
              <a:latin typeface="Arial"/>
            </a:endParaRPr>
          </a:p>
          <a:p>
            <a:pPr algn="ctr">
              <a:lnSpc>
                <a:spcPct val="100000"/>
              </a:lnSpc>
              <a:tabLst>
                <a:tab algn="l" pos="408240"/>
              </a:tabLst>
            </a:pPr>
            <a:endParaRPr b="0" lang="en-US" sz="1800" spc="-1" strike="noStrike">
              <a:solidFill>
                <a:srgbClr val="000000"/>
              </a:solidFill>
              <a:latin typeface="Arial"/>
            </a:endParaRPr>
          </a:p>
          <a:p>
            <a:pPr algn="ctr">
              <a:lnSpc>
                <a:spcPct val="100000"/>
              </a:lnSpc>
              <a:tabLst>
                <a:tab algn="l" pos="408240"/>
              </a:tabLst>
            </a:pPr>
            <a:r>
              <a:rPr b="0" lang="ja-JP" sz="1800" spc="-1" strike="noStrike">
                <a:solidFill>
                  <a:srgbClr val="000000"/>
                </a:solidFill>
                <a:latin typeface="Arial"/>
                <a:ea typeface="游ゴシック"/>
              </a:rPr>
              <a:t>在庫数の</a:t>
            </a:r>
            <a:endParaRPr b="0" lang="en-US" sz="1800" spc="-1" strike="noStrike">
              <a:solidFill>
                <a:srgbClr val="000000"/>
              </a:solidFill>
              <a:latin typeface="Arial"/>
            </a:endParaRPr>
          </a:p>
          <a:p>
            <a:pPr algn="ctr">
              <a:lnSpc>
                <a:spcPct val="100000"/>
              </a:lnSpc>
              <a:tabLst>
                <a:tab algn="l" pos="408240"/>
              </a:tabLst>
            </a:pPr>
            <a:r>
              <a:rPr b="0" lang="ja-JP" sz="1800" spc="-1" strike="noStrike">
                <a:solidFill>
                  <a:srgbClr val="000000"/>
                </a:solidFill>
                <a:latin typeface="Arial"/>
                <a:ea typeface="游ゴシック"/>
              </a:rPr>
              <a:t>計算</a:t>
            </a:r>
            <a:endParaRPr b="0" lang="en-US" sz="1800" spc="-1" strike="noStrike">
              <a:solidFill>
                <a:srgbClr val="000000"/>
              </a:solidFill>
              <a:latin typeface="Arial"/>
            </a:endParaRPr>
          </a:p>
        </p:txBody>
      </p:sp>
      <p:sp>
        <p:nvSpPr>
          <p:cNvPr id="95" name=""/>
          <p:cNvSpPr/>
          <p:nvPr/>
        </p:nvSpPr>
        <p:spPr>
          <a:xfrm>
            <a:off x="3240000" y="3420000"/>
            <a:ext cx="535320" cy="535320"/>
          </a:xfrm>
          <a:prstGeom prst="plus">
            <a:avLst>
              <a:gd name="adj" fmla="val 39107"/>
            </a:avLst>
          </a:prstGeom>
          <a:solidFill>
            <a:srgbClr val="000000"/>
          </a:solidFill>
          <a:ln w="0">
            <a:solidFill>
              <a:srgbClr val="000000"/>
            </a:solidFill>
          </a:ln>
        </p:spPr>
        <p:style>
          <a:lnRef idx="0"/>
          <a:fillRef idx="0"/>
          <a:effectRef idx="0"/>
          <a:fontRef idx="minor"/>
        </p:style>
        <p:txBody>
          <a:bodyPr lIns="90000" rIns="90000" tIns="45000" bIns="45000" anchor="ctr">
            <a:noAutofit/>
          </a:bodyPr>
          <a:p>
            <a:pPr>
              <a:lnSpc>
                <a:spcPct val="100000"/>
              </a:lnSpc>
            </a:pPr>
            <a:endParaRPr b="0" lang="en-US" sz="1800" spc="-1" strike="noStrike">
              <a:solidFill>
                <a:srgbClr val="ffffff"/>
              </a:solidFill>
              <a:latin typeface="Arial"/>
              <a:ea typeface="DejaVu Sans"/>
            </a:endParaRPr>
          </a:p>
        </p:txBody>
      </p:sp>
      <p:sp>
        <p:nvSpPr>
          <p:cNvPr id="96" name=""/>
          <p:cNvSpPr/>
          <p:nvPr/>
        </p:nvSpPr>
        <p:spPr>
          <a:xfrm>
            <a:off x="6120000" y="3420000"/>
            <a:ext cx="535320" cy="535320"/>
          </a:xfrm>
          <a:prstGeom prst="plus">
            <a:avLst>
              <a:gd name="adj" fmla="val 39107"/>
            </a:avLst>
          </a:prstGeom>
          <a:solidFill>
            <a:srgbClr val="000000"/>
          </a:solidFill>
          <a:ln w="0">
            <a:solidFill>
              <a:srgbClr val="000000"/>
            </a:solidFill>
          </a:ln>
        </p:spPr>
        <p:style>
          <a:lnRef idx="0"/>
          <a:fillRef idx="0"/>
          <a:effectRef idx="0"/>
          <a:fontRef idx="minor"/>
        </p:style>
        <p:txBody>
          <a:bodyPr lIns="90000" rIns="90000" tIns="45000" bIns="45000" anchor="ctr">
            <a:noAutofit/>
          </a:bodyPr>
          <a:p>
            <a:pPr>
              <a:lnSpc>
                <a:spcPct val="100000"/>
              </a:lnSpc>
            </a:pPr>
            <a:endParaRPr b="0" lang="en-US" sz="1800" spc="-1" strike="noStrike">
              <a:solidFill>
                <a:srgbClr val="ffffff"/>
              </a:solidFill>
              <a:latin typeface="Arial"/>
              <a:ea typeface="DejaVu Sans"/>
            </a:endParaRPr>
          </a:p>
        </p:txBody>
      </p:sp>
      <p:sp>
        <p:nvSpPr>
          <p:cNvPr id="97" name=""/>
          <p:cNvSpPr/>
          <p:nvPr/>
        </p:nvSpPr>
        <p:spPr>
          <a:xfrm>
            <a:off x="6840000" y="1800000"/>
            <a:ext cx="3056400" cy="4104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pc="-1" strike="noStrike">
                <a:solidFill>
                  <a:srgbClr val="ff0000"/>
                </a:solidFill>
                <a:latin typeface="Arial"/>
                <a:ea typeface="DejaVu Sans"/>
              </a:rPr>
              <a:t>↓</a:t>
            </a:r>
            <a:r>
              <a:rPr b="0" lang="ja-JP" sz="1800" spc="-1" strike="noStrike">
                <a:solidFill>
                  <a:srgbClr val="ff0000"/>
                </a:solidFill>
                <a:latin typeface="Arial"/>
                <a:ea typeface="DejaVu Sans"/>
              </a:rPr>
              <a:t>自分で作るところ</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PlaceHolder 1"/>
          <p:cNvSpPr>
            <a:spLocks noGrp="1"/>
          </p:cNvSpPr>
          <p:nvPr>
            <p:ph type="title"/>
          </p:nvPr>
        </p:nvSpPr>
        <p:spPr>
          <a:xfrm>
            <a:off x="504000" y="226080"/>
            <a:ext cx="9066960" cy="941760"/>
          </a:xfrm>
          <a:prstGeom prst="rect">
            <a:avLst/>
          </a:prstGeom>
          <a:solidFill>
            <a:srgbClr val="dee6ef"/>
          </a:solidFill>
          <a:ln w="0">
            <a:solidFill>
              <a:srgbClr val="3465a4"/>
            </a:solidFill>
          </a:ln>
        </p:spPr>
        <p:txBody>
          <a:bodyPr lIns="0" rIns="0" tIns="0" bIns="0" anchor="ctr">
            <a:noAutofit/>
          </a:bodyPr>
          <a:p>
            <a:pPr indent="0" algn="ctr">
              <a:lnSpc>
                <a:spcPct val="100000"/>
              </a:lnSpc>
              <a:buNone/>
              <a:tabLst>
                <a:tab algn="l" pos="0"/>
              </a:tabLst>
            </a:pPr>
            <a:r>
              <a:rPr b="0" lang="ja-JP" sz="4400" spc="-1" strike="noStrike">
                <a:solidFill>
                  <a:srgbClr val="000000"/>
                </a:solidFill>
                <a:latin typeface="Arial"/>
              </a:rPr>
              <a:t>画面構成</a:t>
            </a:r>
            <a:endParaRPr b="0" lang="en-US" sz="4400" spc="-1" strike="noStrike">
              <a:solidFill>
                <a:srgbClr val="000000"/>
              </a:solidFill>
              <a:latin typeface="Arial"/>
            </a:endParaRPr>
          </a:p>
        </p:txBody>
      </p:sp>
      <p:sp>
        <p:nvSpPr>
          <p:cNvPr id="99" name=""/>
          <p:cNvSpPr/>
          <p:nvPr/>
        </p:nvSpPr>
        <p:spPr>
          <a:xfrm>
            <a:off x="720000" y="1440000"/>
            <a:ext cx="1430280" cy="710280"/>
          </a:xfrm>
          <a:prstGeom prst="rect">
            <a:avLst/>
          </a:prstGeom>
          <a:solidFill>
            <a:schemeClr val="accent1">
              <a:alpha val="50000"/>
            </a:schemeClr>
          </a:solidFill>
          <a:ln w="0">
            <a:solidFill>
              <a:srgbClr val="254061"/>
            </a:solidFill>
          </a:ln>
        </p:spPr>
        <p:style>
          <a:lnRef idx="0"/>
          <a:fillRef idx="0"/>
          <a:effectRef idx="0"/>
          <a:fontRef idx="minor"/>
        </p:style>
        <p:txBody>
          <a:bodyPr lIns="90000" rIns="90000" tIns="45000" bIns="45000" anchor="ctr">
            <a:noAutofit/>
          </a:bodyPr>
          <a:p>
            <a:pPr algn="ctr">
              <a:lnSpc>
                <a:spcPct val="100000"/>
              </a:lnSpc>
              <a:tabLst>
                <a:tab algn="l" pos="408240"/>
              </a:tabLst>
            </a:pPr>
            <a:r>
              <a:rPr b="0" lang="ja-JP" sz="1800" spc="-1" strike="noStrike">
                <a:solidFill>
                  <a:srgbClr val="000000"/>
                </a:solidFill>
                <a:latin typeface="Arial"/>
                <a:ea typeface="DejaVu Sans"/>
              </a:rPr>
              <a:t>ログイン</a:t>
            </a:r>
            <a:endParaRPr b="0" lang="en-US" sz="1800" spc="-1" strike="noStrike">
              <a:solidFill>
                <a:srgbClr val="000000"/>
              </a:solidFill>
              <a:latin typeface="Arial"/>
            </a:endParaRPr>
          </a:p>
        </p:txBody>
      </p:sp>
      <p:sp>
        <p:nvSpPr>
          <p:cNvPr id="100" name=""/>
          <p:cNvSpPr/>
          <p:nvPr/>
        </p:nvSpPr>
        <p:spPr>
          <a:xfrm>
            <a:off x="3420000" y="1440000"/>
            <a:ext cx="1975320" cy="710280"/>
          </a:xfrm>
          <a:prstGeom prst="rect">
            <a:avLst/>
          </a:prstGeom>
          <a:solidFill>
            <a:schemeClr val="accent1">
              <a:alpha val="50000"/>
            </a:schemeClr>
          </a:solidFill>
          <a:ln w="0">
            <a:solidFill>
              <a:srgbClr val="254061"/>
            </a:solidFill>
          </a:ln>
        </p:spPr>
        <p:style>
          <a:lnRef idx="0"/>
          <a:fillRef idx="0"/>
          <a:effectRef idx="0"/>
          <a:fontRef idx="minor"/>
        </p:style>
        <p:txBody>
          <a:bodyPr lIns="90000" rIns="90000" tIns="45000" bIns="45000" anchor="ctr">
            <a:noAutofit/>
          </a:bodyPr>
          <a:p>
            <a:pPr algn="ctr">
              <a:lnSpc>
                <a:spcPct val="100000"/>
              </a:lnSpc>
              <a:tabLst>
                <a:tab algn="l" pos="408240"/>
              </a:tabLst>
            </a:pPr>
            <a:r>
              <a:rPr b="0" lang="ja-JP" sz="1800" spc="-1" strike="noStrike">
                <a:solidFill>
                  <a:srgbClr val="000000"/>
                </a:solidFill>
                <a:latin typeface="Arial"/>
                <a:ea typeface="DejaVu Sans"/>
              </a:rPr>
              <a:t>製品マスター一覧</a:t>
            </a:r>
            <a:endParaRPr b="0" lang="en-US" sz="1800" spc="-1" strike="noStrike">
              <a:solidFill>
                <a:srgbClr val="000000"/>
              </a:solidFill>
              <a:latin typeface="Arial"/>
            </a:endParaRPr>
          </a:p>
        </p:txBody>
      </p:sp>
      <p:sp>
        <p:nvSpPr>
          <p:cNvPr id="101" name=""/>
          <p:cNvSpPr/>
          <p:nvPr/>
        </p:nvSpPr>
        <p:spPr>
          <a:xfrm>
            <a:off x="6480000" y="1445040"/>
            <a:ext cx="1975320" cy="710280"/>
          </a:xfrm>
          <a:prstGeom prst="rect">
            <a:avLst/>
          </a:prstGeom>
          <a:solidFill>
            <a:schemeClr val="accent1">
              <a:alpha val="50000"/>
            </a:schemeClr>
          </a:solidFill>
          <a:ln w="0">
            <a:solidFill>
              <a:srgbClr val="254061"/>
            </a:solidFill>
          </a:ln>
        </p:spPr>
        <p:style>
          <a:lnRef idx="0"/>
          <a:fillRef idx="0"/>
          <a:effectRef idx="0"/>
          <a:fontRef idx="minor"/>
        </p:style>
        <p:txBody>
          <a:bodyPr lIns="90000" rIns="90000" tIns="45000" bIns="45000" anchor="ctr">
            <a:noAutofit/>
          </a:bodyPr>
          <a:p>
            <a:pPr algn="ctr">
              <a:lnSpc>
                <a:spcPct val="100000"/>
              </a:lnSpc>
              <a:tabLst>
                <a:tab algn="l" pos="408240"/>
              </a:tabLst>
            </a:pPr>
            <a:r>
              <a:rPr b="0" lang="ja-JP" sz="1800" spc="-1" strike="noStrike">
                <a:solidFill>
                  <a:srgbClr val="000000"/>
                </a:solidFill>
                <a:latin typeface="Arial"/>
                <a:ea typeface="DejaVu Sans"/>
              </a:rPr>
              <a:t>製品マスター登録</a:t>
            </a:r>
            <a:endParaRPr b="0" lang="en-US" sz="1800" spc="-1" strike="noStrike">
              <a:solidFill>
                <a:srgbClr val="000000"/>
              </a:solidFill>
              <a:latin typeface="Arial"/>
            </a:endParaRPr>
          </a:p>
        </p:txBody>
      </p:sp>
      <p:sp>
        <p:nvSpPr>
          <p:cNvPr id="102" name=""/>
          <p:cNvSpPr/>
          <p:nvPr/>
        </p:nvSpPr>
        <p:spPr>
          <a:xfrm>
            <a:off x="6480000" y="2525040"/>
            <a:ext cx="1975320" cy="710280"/>
          </a:xfrm>
          <a:prstGeom prst="rect">
            <a:avLst/>
          </a:prstGeom>
          <a:solidFill>
            <a:schemeClr val="accent1">
              <a:alpha val="50000"/>
            </a:schemeClr>
          </a:solidFill>
          <a:ln w="0">
            <a:solidFill>
              <a:srgbClr val="254061"/>
            </a:solidFill>
          </a:ln>
        </p:spPr>
        <p:style>
          <a:lnRef idx="0"/>
          <a:fillRef idx="0"/>
          <a:effectRef idx="0"/>
          <a:fontRef idx="minor"/>
        </p:style>
        <p:txBody>
          <a:bodyPr lIns="90000" rIns="90000" tIns="45000" bIns="45000" anchor="ctr">
            <a:noAutofit/>
          </a:bodyPr>
          <a:p>
            <a:pPr algn="ctr">
              <a:lnSpc>
                <a:spcPct val="100000"/>
              </a:lnSpc>
              <a:tabLst>
                <a:tab algn="l" pos="408240"/>
              </a:tabLst>
            </a:pPr>
            <a:r>
              <a:rPr b="0" lang="ja-JP" sz="1800" spc="-1" strike="noStrike">
                <a:solidFill>
                  <a:srgbClr val="000000"/>
                </a:solidFill>
                <a:latin typeface="Arial"/>
                <a:ea typeface="DejaVu Sans"/>
              </a:rPr>
              <a:t>製品マスター更新</a:t>
            </a:r>
            <a:endParaRPr b="0" lang="en-US" sz="1800" spc="-1" strike="noStrike">
              <a:solidFill>
                <a:srgbClr val="000000"/>
              </a:solidFill>
              <a:latin typeface="Arial"/>
            </a:endParaRPr>
          </a:p>
        </p:txBody>
      </p:sp>
      <p:sp>
        <p:nvSpPr>
          <p:cNvPr id="103" name=""/>
          <p:cNvSpPr/>
          <p:nvPr/>
        </p:nvSpPr>
        <p:spPr>
          <a:xfrm>
            <a:off x="6480000" y="3605040"/>
            <a:ext cx="1975320" cy="710280"/>
          </a:xfrm>
          <a:prstGeom prst="rect">
            <a:avLst/>
          </a:prstGeom>
          <a:solidFill>
            <a:schemeClr val="accent1">
              <a:alpha val="50000"/>
            </a:schemeClr>
          </a:solidFill>
          <a:ln w="0">
            <a:solidFill>
              <a:srgbClr val="254061"/>
            </a:solidFill>
          </a:ln>
        </p:spPr>
        <p:style>
          <a:lnRef idx="0"/>
          <a:fillRef idx="0"/>
          <a:effectRef idx="0"/>
          <a:fontRef idx="minor"/>
        </p:style>
        <p:txBody>
          <a:bodyPr lIns="90000" rIns="90000" tIns="45000" bIns="45000" anchor="ctr">
            <a:noAutofit/>
          </a:bodyPr>
          <a:p>
            <a:pPr algn="ctr">
              <a:lnSpc>
                <a:spcPct val="100000"/>
              </a:lnSpc>
              <a:tabLst>
                <a:tab algn="l" pos="408240"/>
              </a:tabLst>
            </a:pPr>
            <a:r>
              <a:rPr b="0" lang="ja-JP" sz="1800" spc="-1" strike="noStrike">
                <a:solidFill>
                  <a:srgbClr val="000000"/>
                </a:solidFill>
                <a:latin typeface="Arial"/>
                <a:ea typeface="DejaVu Sans"/>
              </a:rPr>
              <a:t>製品マスター削除</a:t>
            </a:r>
            <a:endParaRPr b="0" lang="en-US" sz="1800" spc="-1" strike="noStrike">
              <a:solidFill>
                <a:srgbClr val="000000"/>
              </a:solidFill>
              <a:latin typeface="Arial"/>
            </a:endParaRPr>
          </a:p>
        </p:txBody>
      </p:sp>
      <p:sp>
        <p:nvSpPr>
          <p:cNvPr id="104" name=""/>
          <p:cNvSpPr/>
          <p:nvPr/>
        </p:nvSpPr>
        <p:spPr>
          <a:xfrm>
            <a:off x="6480000" y="4685040"/>
            <a:ext cx="1975320" cy="710280"/>
          </a:xfrm>
          <a:prstGeom prst="rect">
            <a:avLst/>
          </a:prstGeom>
          <a:solidFill>
            <a:schemeClr val="accent1">
              <a:alpha val="50000"/>
            </a:schemeClr>
          </a:solidFill>
          <a:ln w="0">
            <a:solidFill>
              <a:srgbClr val="254061"/>
            </a:solidFill>
          </a:ln>
        </p:spPr>
        <p:style>
          <a:lnRef idx="0"/>
          <a:fillRef idx="0"/>
          <a:effectRef idx="0"/>
          <a:fontRef idx="minor"/>
        </p:style>
        <p:txBody>
          <a:bodyPr lIns="90000" rIns="90000" tIns="45000" bIns="45000" anchor="ctr">
            <a:noAutofit/>
          </a:bodyPr>
          <a:p>
            <a:pPr algn="ctr">
              <a:lnSpc>
                <a:spcPct val="100000"/>
              </a:lnSpc>
              <a:tabLst>
                <a:tab algn="l" pos="408240"/>
              </a:tabLst>
            </a:pPr>
            <a:r>
              <a:rPr b="0" lang="ja-JP" sz="1800" spc="-1" strike="noStrike">
                <a:solidFill>
                  <a:srgbClr val="000000"/>
                </a:solidFill>
                <a:latin typeface="Arial"/>
                <a:ea typeface="DejaVu Sans"/>
              </a:rPr>
              <a:t>入出庫データ</a:t>
            </a:r>
            <a:endParaRPr b="0" lang="en-US" sz="1800" spc="-1" strike="noStrike">
              <a:solidFill>
                <a:srgbClr val="000000"/>
              </a:solidFill>
              <a:latin typeface="Arial"/>
            </a:endParaRPr>
          </a:p>
        </p:txBody>
      </p:sp>
      <p:cxnSp>
        <p:nvCxnSpPr>
          <p:cNvPr id="105" name=""/>
          <p:cNvCxnSpPr>
            <a:stCxn id="99" idx="3"/>
            <a:endCxn id="100" idx="1"/>
          </p:cNvCxnSpPr>
          <p:nvPr/>
        </p:nvCxnSpPr>
        <p:spPr>
          <a:xfrm>
            <a:off x="2150280" y="1794960"/>
            <a:ext cx="1270080" cy="360"/>
          </a:xfrm>
          <a:prstGeom prst="bentConnector2">
            <a:avLst/>
          </a:prstGeom>
          <a:ln w="0">
            <a:solidFill>
              <a:srgbClr val="3465a4"/>
            </a:solidFill>
          </a:ln>
        </p:spPr>
      </p:cxnSp>
      <p:cxnSp>
        <p:nvCxnSpPr>
          <p:cNvPr id="106" name=""/>
          <p:cNvCxnSpPr>
            <a:stCxn id="102" idx="1"/>
            <a:endCxn id="100" idx="3"/>
          </p:cNvCxnSpPr>
          <p:nvPr/>
        </p:nvCxnSpPr>
        <p:spPr>
          <a:xfrm rot="10800000">
            <a:off x="5394960" y="1794960"/>
            <a:ext cx="1085040" cy="1085400"/>
          </a:xfrm>
          <a:prstGeom prst="bentConnector3">
            <a:avLst>
              <a:gd name="adj1" fmla="val 49551"/>
            </a:avLst>
          </a:prstGeom>
          <a:ln w="0">
            <a:solidFill>
              <a:srgbClr val="3465a4"/>
            </a:solidFill>
          </a:ln>
        </p:spPr>
      </p:cxnSp>
      <p:cxnSp>
        <p:nvCxnSpPr>
          <p:cNvPr id="107" name=""/>
          <p:cNvCxnSpPr>
            <a:stCxn id="101" idx="1"/>
            <a:endCxn id="100" idx="3"/>
          </p:cNvCxnSpPr>
          <p:nvPr/>
        </p:nvCxnSpPr>
        <p:spPr>
          <a:xfrm rot="10800000">
            <a:off x="5394960" y="1794960"/>
            <a:ext cx="1085040" cy="5400"/>
          </a:xfrm>
          <a:prstGeom prst="bentConnector3">
            <a:avLst>
              <a:gd name="adj1" fmla="val 49551"/>
            </a:avLst>
          </a:prstGeom>
          <a:ln w="0">
            <a:solidFill>
              <a:srgbClr val="3465a4"/>
            </a:solidFill>
          </a:ln>
        </p:spPr>
      </p:cxnSp>
      <p:cxnSp>
        <p:nvCxnSpPr>
          <p:cNvPr id="108" name=""/>
          <p:cNvCxnSpPr>
            <a:stCxn id="103" idx="1"/>
            <a:endCxn id="100" idx="3"/>
          </p:cNvCxnSpPr>
          <p:nvPr/>
        </p:nvCxnSpPr>
        <p:spPr>
          <a:xfrm rot="10800000">
            <a:off x="5394960" y="1794960"/>
            <a:ext cx="1085040" cy="2165400"/>
          </a:xfrm>
          <a:prstGeom prst="bentConnector3">
            <a:avLst>
              <a:gd name="adj1" fmla="val 49551"/>
            </a:avLst>
          </a:prstGeom>
          <a:ln w="0">
            <a:solidFill>
              <a:srgbClr val="3465a4"/>
            </a:solidFill>
          </a:ln>
        </p:spPr>
      </p:cxnSp>
      <p:cxnSp>
        <p:nvCxnSpPr>
          <p:cNvPr id="109" name=""/>
          <p:cNvCxnSpPr>
            <a:stCxn id="104" idx="1"/>
            <a:endCxn id="100" idx="3"/>
          </p:cNvCxnSpPr>
          <p:nvPr/>
        </p:nvCxnSpPr>
        <p:spPr>
          <a:xfrm rot="10800000">
            <a:off x="5394960" y="1794960"/>
            <a:ext cx="1085040" cy="3245400"/>
          </a:xfrm>
          <a:prstGeom prst="bentConnector3">
            <a:avLst>
              <a:gd name="adj1" fmla="val 49551"/>
            </a:avLst>
          </a:prstGeom>
          <a:ln w="0">
            <a:solidFill>
              <a:srgbClr val="3465a4"/>
            </a:solidFill>
          </a:ln>
        </p:spPr>
      </p:cxn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504000" y="226080"/>
            <a:ext cx="9066960" cy="941760"/>
          </a:xfrm>
          <a:prstGeom prst="rect">
            <a:avLst/>
          </a:prstGeom>
          <a:solidFill>
            <a:srgbClr val="dee6ef"/>
          </a:solidFill>
          <a:ln w="0">
            <a:solidFill>
              <a:srgbClr val="3465a4"/>
            </a:solidFill>
          </a:ln>
        </p:spPr>
        <p:txBody>
          <a:bodyPr lIns="0" rIns="0" tIns="0" bIns="0" anchor="ctr">
            <a:noAutofit/>
          </a:bodyPr>
          <a:p>
            <a:pPr indent="0" algn="ctr">
              <a:lnSpc>
                <a:spcPct val="100000"/>
              </a:lnSpc>
              <a:buNone/>
              <a:tabLst>
                <a:tab algn="l" pos="0"/>
              </a:tabLst>
            </a:pPr>
            <a:r>
              <a:rPr b="0" lang="ja-JP" sz="4400" spc="-1" strike="noStrike">
                <a:solidFill>
                  <a:srgbClr val="000000"/>
                </a:solidFill>
                <a:latin typeface="Arial"/>
              </a:rPr>
              <a:t>設計、進捗管理</a:t>
            </a:r>
            <a:endParaRPr b="0" lang="en-US" sz="4400" spc="-1" strike="noStrike">
              <a:solidFill>
                <a:srgbClr val="000000"/>
              </a:solidFill>
              <a:latin typeface="Arial"/>
            </a:endParaRPr>
          </a:p>
        </p:txBody>
      </p:sp>
      <p:sp>
        <p:nvSpPr>
          <p:cNvPr id="111" name=""/>
          <p:cNvSpPr/>
          <p:nvPr/>
        </p:nvSpPr>
        <p:spPr>
          <a:xfrm>
            <a:off x="540000" y="1440000"/>
            <a:ext cx="4138200" cy="3778200"/>
          </a:xfrm>
          <a:prstGeom prst="rect">
            <a:avLst/>
          </a:prstGeom>
          <a:noFill/>
          <a:ln w="0">
            <a:noFill/>
          </a:ln>
        </p:spPr>
        <p:style>
          <a:lnRef idx="0"/>
          <a:fillRef idx="0"/>
          <a:effectRef idx="0"/>
          <a:fontRef idx="minor"/>
        </p:style>
        <p:txBody>
          <a:bodyPr lIns="0" rIns="0" tIns="0" bIns="0" anchor="t">
            <a:normAutofit fontScale="90000"/>
          </a:bodyPr>
          <a:p>
            <a:pPr marL="388800" indent="-291600">
              <a:lnSpc>
                <a:spcPct val="100000"/>
              </a:lnSpc>
              <a:spcBef>
                <a:spcPts val="1417"/>
              </a:spcBef>
              <a:buClr>
                <a:srgbClr val="000000"/>
              </a:buClr>
              <a:buSzPct val="45000"/>
              <a:buFont typeface="Wingdings" charset="2"/>
              <a:buChar char=""/>
            </a:pPr>
            <a:r>
              <a:rPr b="0" lang="ja-JP" sz="2000" spc="-1" strike="noStrike">
                <a:solidFill>
                  <a:srgbClr val="000000"/>
                </a:solidFill>
                <a:latin typeface="Arial"/>
                <a:ea typeface="DejaVu Sans"/>
              </a:rPr>
              <a:t>データベース設計</a:t>
            </a:r>
            <a:endParaRPr b="0" lang="en-US" sz="2000" spc="-1" strike="noStrike">
              <a:solidFill>
                <a:srgbClr val="000000"/>
              </a:solidFill>
              <a:latin typeface="Arial"/>
            </a:endParaRPr>
          </a:p>
          <a:p>
            <a:pPr marL="388800" indent="-291600">
              <a:lnSpc>
                <a:spcPct val="100000"/>
              </a:lnSpc>
              <a:spcBef>
                <a:spcPts val="1417"/>
              </a:spcBef>
              <a:buClr>
                <a:srgbClr val="000000"/>
              </a:buClr>
              <a:buSzPct val="45000"/>
              <a:buFont typeface="Wingdings" charset="2"/>
              <a:buChar char=""/>
            </a:pPr>
            <a:r>
              <a:rPr b="0" lang="ja-JP" sz="2000" spc="-1" strike="noStrike">
                <a:solidFill>
                  <a:srgbClr val="000000"/>
                </a:solidFill>
                <a:latin typeface="Arial"/>
                <a:ea typeface="DejaVu Sans"/>
              </a:rPr>
              <a:t>ユーザーマスター</a:t>
            </a:r>
            <a:endParaRPr b="0" lang="en-US" sz="2000" spc="-1" strike="noStrike">
              <a:solidFill>
                <a:srgbClr val="000000"/>
              </a:solidFill>
              <a:latin typeface="Arial"/>
            </a:endParaRPr>
          </a:p>
          <a:p>
            <a:pPr marL="388800" indent="-291600">
              <a:lnSpc>
                <a:spcPct val="100000"/>
              </a:lnSpc>
              <a:spcBef>
                <a:spcPts val="1417"/>
              </a:spcBef>
              <a:buClr>
                <a:srgbClr val="000000"/>
              </a:buClr>
              <a:buSzPct val="45000"/>
              <a:buFont typeface="Wingdings" charset="2"/>
              <a:buChar char=""/>
            </a:pPr>
            <a:r>
              <a:rPr b="0" lang="ja-JP" sz="2000" spc="-1" strike="noStrike">
                <a:solidFill>
                  <a:srgbClr val="000000"/>
                </a:solidFill>
                <a:latin typeface="Arial"/>
                <a:ea typeface="DejaVu Sans"/>
              </a:rPr>
              <a:t>製品マスター</a:t>
            </a:r>
            <a:endParaRPr b="0" lang="en-US" sz="2000" spc="-1" strike="noStrike">
              <a:solidFill>
                <a:srgbClr val="000000"/>
              </a:solidFill>
              <a:latin typeface="Arial"/>
            </a:endParaRPr>
          </a:p>
          <a:p>
            <a:pPr marL="388800" indent="-291600">
              <a:lnSpc>
                <a:spcPct val="100000"/>
              </a:lnSpc>
              <a:spcBef>
                <a:spcPts val="1417"/>
              </a:spcBef>
              <a:buClr>
                <a:srgbClr val="000000"/>
              </a:buClr>
              <a:buSzPct val="45000"/>
              <a:buFont typeface="Wingdings" charset="2"/>
              <a:buChar char=""/>
            </a:pPr>
            <a:r>
              <a:rPr b="0" lang="ja-JP" sz="2000" spc="-1" strike="noStrike">
                <a:solidFill>
                  <a:srgbClr val="000000"/>
                </a:solidFill>
                <a:latin typeface="Arial"/>
                <a:ea typeface="DejaVu Sans"/>
              </a:rPr>
              <a:t>メーカーマスター（製造会社）</a:t>
            </a:r>
            <a:endParaRPr b="0" lang="en-US" sz="2000" spc="-1" strike="noStrike">
              <a:solidFill>
                <a:srgbClr val="000000"/>
              </a:solidFill>
              <a:latin typeface="Arial"/>
            </a:endParaRPr>
          </a:p>
          <a:p>
            <a:pPr marL="388800" indent="-291600">
              <a:lnSpc>
                <a:spcPct val="100000"/>
              </a:lnSpc>
              <a:spcBef>
                <a:spcPts val="1417"/>
              </a:spcBef>
              <a:buClr>
                <a:srgbClr val="000000"/>
              </a:buClr>
              <a:buSzPct val="45000"/>
              <a:buFont typeface="Wingdings" charset="2"/>
              <a:buChar char=""/>
            </a:pPr>
            <a:r>
              <a:rPr b="0" lang="ja-JP" sz="2000" spc="-1" strike="noStrike">
                <a:solidFill>
                  <a:srgbClr val="000000"/>
                </a:solidFill>
                <a:latin typeface="Arial"/>
                <a:ea typeface="DejaVu Sans"/>
              </a:rPr>
              <a:t>ジャンルマスター（飛行機、ロボット…）</a:t>
            </a:r>
            <a:endParaRPr b="0" lang="en-US" sz="2000" spc="-1" strike="noStrike">
              <a:solidFill>
                <a:srgbClr val="000000"/>
              </a:solidFill>
              <a:latin typeface="Arial"/>
            </a:endParaRPr>
          </a:p>
          <a:p>
            <a:pPr marL="388800" indent="-291600">
              <a:lnSpc>
                <a:spcPct val="100000"/>
              </a:lnSpc>
              <a:spcBef>
                <a:spcPts val="1417"/>
              </a:spcBef>
              <a:buClr>
                <a:srgbClr val="000000"/>
              </a:buClr>
              <a:buSzPct val="45000"/>
              <a:buFont typeface="Wingdings" charset="2"/>
              <a:buChar char=""/>
            </a:pPr>
            <a:r>
              <a:rPr b="0" lang="ja-JP" sz="2000" spc="-1" strike="noStrike">
                <a:solidFill>
                  <a:srgbClr val="000000"/>
                </a:solidFill>
                <a:latin typeface="Arial"/>
                <a:ea typeface="DejaVu Sans"/>
              </a:rPr>
              <a:t>スケールマスター（</a:t>
            </a:r>
            <a:r>
              <a:rPr b="0" lang="en-US" sz="2000" spc="-1" strike="noStrike">
                <a:solidFill>
                  <a:srgbClr val="000000"/>
                </a:solidFill>
                <a:latin typeface="Arial"/>
                <a:ea typeface="DejaVu Sans"/>
              </a:rPr>
              <a:t>1/100</a:t>
            </a:r>
            <a:r>
              <a:rPr b="0" lang="ja-JP" sz="2000" spc="-1" strike="noStrike">
                <a:solidFill>
                  <a:srgbClr val="000000"/>
                </a:solidFill>
                <a:latin typeface="Arial"/>
                <a:ea typeface="DejaVu Sans"/>
              </a:rPr>
              <a:t>、</a:t>
            </a:r>
            <a:r>
              <a:rPr b="0" lang="en-US" sz="2000" spc="-1" strike="noStrike">
                <a:solidFill>
                  <a:srgbClr val="000000"/>
                </a:solidFill>
                <a:latin typeface="Arial"/>
                <a:ea typeface="DejaVu Sans"/>
              </a:rPr>
              <a:t>1/200...</a:t>
            </a:r>
            <a:r>
              <a:rPr b="0" lang="ja-JP" sz="2000" spc="-1" strike="noStrike">
                <a:solidFill>
                  <a:srgbClr val="000000"/>
                </a:solidFill>
                <a:latin typeface="Arial"/>
                <a:ea typeface="DejaVu Sans"/>
              </a:rPr>
              <a:t>）</a:t>
            </a:r>
            <a:endParaRPr b="0" lang="en-US" sz="2000" spc="-1" strike="noStrike">
              <a:solidFill>
                <a:srgbClr val="000000"/>
              </a:solidFill>
              <a:latin typeface="Arial"/>
            </a:endParaRPr>
          </a:p>
          <a:p>
            <a:pPr marL="388800" indent="-291600">
              <a:lnSpc>
                <a:spcPct val="100000"/>
              </a:lnSpc>
              <a:spcBef>
                <a:spcPts val="1417"/>
              </a:spcBef>
              <a:buClr>
                <a:srgbClr val="000000"/>
              </a:buClr>
              <a:buSzPct val="45000"/>
              <a:buFont typeface="Wingdings" charset="2"/>
              <a:buChar char=""/>
            </a:pPr>
            <a:r>
              <a:rPr b="0" lang="ja-JP" sz="2000" spc="-1" strike="noStrike">
                <a:solidFill>
                  <a:srgbClr val="000000"/>
                </a:solidFill>
                <a:latin typeface="Arial"/>
                <a:ea typeface="DejaVu Sans"/>
              </a:rPr>
              <a:t>エリアマスター（部署名、店舗名）</a:t>
            </a:r>
            <a:endParaRPr b="0" lang="en-US" sz="2000" spc="-1" strike="noStrike">
              <a:solidFill>
                <a:srgbClr val="000000"/>
              </a:solidFill>
              <a:latin typeface="Arial"/>
            </a:endParaRPr>
          </a:p>
          <a:p>
            <a:pPr marL="388800" indent="-291600">
              <a:lnSpc>
                <a:spcPct val="100000"/>
              </a:lnSpc>
              <a:spcBef>
                <a:spcPts val="1417"/>
              </a:spcBef>
              <a:buClr>
                <a:srgbClr val="000000"/>
              </a:buClr>
              <a:buSzPct val="45000"/>
              <a:buFont typeface="Wingdings" charset="2"/>
              <a:buChar char=""/>
            </a:pPr>
            <a:r>
              <a:rPr b="0" lang="ja-JP" sz="2000" spc="-1" strike="noStrike">
                <a:solidFill>
                  <a:srgbClr val="000000"/>
                </a:solidFill>
                <a:latin typeface="Arial"/>
                <a:ea typeface="DejaVu Sans"/>
              </a:rPr>
              <a:t>在庫データ（○〇店には</a:t>
            </a:r>
            <a:r>
              <a:rPr b="0" lang="en-US" sz="2000" spc="-1" strike="noStrike">
                <a:solidFill>
                  <a:srgbClr val="000000"/>
                </a:solidFill>
                <a:latin typeface="Arial"/>
                <a:ea typeface="DejaVu Sans"/>
              </a:rPr>
              <a:t>3</a:t>
            </a:r>
            <a:r>
              <a:rPr b="0" lang="ja-JP" sz="2000" spc="-1" strike="noStrike">
                <a:solidFill>
                  <a:srgbClr val="000000"/>
                </a:solidFill>
                <a:latin typeface="Arial"/>
                <a:ea typeface="DejaVu Sans"/>
              </a:rPr>
              <a:t>個）</a:t>
            </a:r>
            <a:endParaRPr b="0" lang="en-US" sz="2000" spc="-1" strike="noStrike">
              <a:solidFill>
                <a:srgbClr val="000000"/>
              </a:solidFill>
              <a:latin typeface="Arial"/>
            </a:endParaRPr>
          </a:p>
          <a:p>
            <a:pPr marL="388800" indent="-291600">
              <a:lnSpc>
                <a:spcPct val="100000"/>
              </a:lnSpc>
              <a:spcBef>
                <a:spcPts val="1417"/>
              </a:spcBef>
              <a:buClr>
                <a:srgbClr val="000000"/>
              </a:buClr>
              <a:buSzPct val="45000"/>
              <a:buFont typeface="Wingdings" charset="2"/>
              <a:buChar char=""/>
            </a:pPr>
            <a:r>
              <a:rPr b="0" lang="ja-JP" sz="2000" spc="-1" strike="noStrike">
                <a:solidFill>
                  <a:srgbClr val="000000"/>
                </a:solidFill>
                <a:latin typeface="Arial"/>
                <a:ea typeface="DejaVu Sans"/>
              </a:rPr>
              <a:t>入出庫データ（</a:t>
            </a:r>
            <a:r>
              <a:rPr b="0" lang="en-US" sz="2000" spc="-1" strike="noStrike">
                <a:solidFill>
                  <a:srgbClr val="000000"/>
                </a:solidFill>
                <a:latin typeface="Arial"/>
                <a:ea typeface="DejaVu Sans"/>
              </a:rPr>
              <a:t>1/15</a:t>
            </a:r>
            <a:r>
              <a:rPr b="0" lang="ja-JP" sz="2000" spc="-1" strike="noStrike">
                <a:solidFill>
                  <a:srgbClr val="000000"/>
                </a:solidFill>
                <a:latin typeface="Arial"/>
                <a:ea typeface="DejaVu Sans"/>
              </a:rPr>
              <a:t>に倉庫に</a:t>
            </a:r>
            <a:r>
              <a:rPr b="0" lang="en-US" sz="2000" spc="-1" strike="noStrike">
                <a:solidFill>
                  <a:srgbClr val="000000"/>
                </a:solidFill>
                <a:latin typeface="Arial"/>
                <a:ea typeface="DejaVu Sans"/>
              </a:rPr>
              <a:t>5</a:t>
            </a:r>
            <a:r>
              <a:rPr b="0" lang="ja-JP" sz="2000" spc="-1" strike="noStrike">
                <a:solidFill>
                  <a:srgbClr val="000000"/>
                </a:solidFill>
                <a:latin typeface="Arial"/>
                <a:ea typeface="DejaVu Sans"/>
              </a:rPr>
              <a:t>個入荷）</a:t>
            </a:r>
            <a:endParaRPr b="0" lang="en-US" sz="2000" spc="-1" strike="noStrike">
              <a:solidFill>
                <a:srgbClr val="000000"/>
              </a:solidFill>
              <a:latin typeface="Arial"/>
            </a:endParaRPr>
          </a:p>
        </p:txBody>
      </p:sp>
      <p:pic>
        <p:nvPicPr>
          <p:cNvPr id="112" name="" descr=""/>
          <p:cNvPicPr/>
          <p:nvPr/>
        </p:nvPicPr>
        <p:blipFill>
          <a:blip r:embed="rId1"/>
          <a:stretch/>
        </p:blipFill>
        <p:spPr>
          <a:xfrm>
            <a:off x="5520960" y="1620000"/>
            <a:ext cx="3297240" cy="3688560"/>
          </a:xfrm>
          <a:prstGeom prst="rect">
            <a:avLst/>
          </a:prstGeom>
          <a:ln w="0">
            <a:noFill/>
          </a:ln>
        </p:spPr>
      </p:pic>
      <p:sp>
        <p:nvSpPr>
          <p:cNvPr id="113" name=""/>
          <p:cNvSpPr/>
          <p:nvPr/>
        </p:nvSpPr>
        <p:spPr>
          <a:xfrm>
            <a:off x="5580000" y="1260000"/>
            <a:ext cx="1978200" cy="340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ja-JP" sz="1800" spc="-1" strike="noStrike">
                <a:solidFill>
                  <a:srgbClr val="000000"/>
                </a:solidFill>
                <a:latin typeface="Arial"/>
                <a:ea typeface="DejaVu Sans"/>
              </a:rPr>
              <a:t>スケジュール</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title"/>
          </p:nvPr>
        </p:nvSpPr>
        <p:spPr>
          <a:xfrm>
            <a:off x="504000" y="226080"/>
            <a:ext cx="9066960" cy="941760"/>
          </a:xfrm>
          <a:prstGeom prst="rect">
            <a:avLst/>
          </a:prstGeom>
          <a:solidFill>
            <a:srgbClr val="dee6ef"/>
          </a:solidFill>
          <a:ln w="0">
            <a:solidFill>
              <a:srgbClr val="3465a4"/>
            </a:solidFill>
          </a:ln>
        </p:spPr>
        <p:txBody>
          <a:bodyPr lIns="0" rIns="0" tIns="0" bIns="0" anchor="ctr">
            <a:noAutofit/>
          </a:bodyPr>
          <a:p>
            <a:pPr indent="0" algn="ctr">
              <a:lnSpc>
                <a:spcPct val="100000"/>
              </a:lnSpc>
              <a:buNone/>
              <a:tabLst>
                <a:tab algn="l" pos="0"/>
              </a:tabLst>
            </a:pPr>
            <a:r>
              <a:rPr b="0" lang="ja-JP" sz="4400" spc="-1" strike="noStrike">
                <a:solidFill>
                  <a:srgbClr val="000000"/>
                </a:solidFill>
                <a:latin typeface="Arial"/>
              </a:rPr>
              <a:t>課題管理、ソース管理</a:t>
            </a:r>
            <a:endParaRPr b="0" lang="en-US" sz="4400" spc="-1" strike="noStrike">
              <a:solidFill>
                <a:srgbClr val="000000"/>
              </a:solidFill>
              <a:latin typeface="Arial"/>
            </a:endParaRPr>
          </a:p>
        </p:txBody>
      </p:sp>
      <p:sp>
        <p:nvSpPr>
          <p:cNvPr id="115" name=""/>
          <p:cNvSpPr/>
          <p:nvPr/>
        </p:nvSpPr>
        <p:spPr>
          <a:xfrm>
            <a:off x="5580000" y="1260000"/>
            <a:ext cx="3058560" cy="340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pc="-1" strike="noStrike">
                <a:solidFill>
                  <a:srgbClr val="000000"/>
                </a:solidFill>
                <a:latin typeface="Arial"/>
                <a:ea typeface="DejaVu Sans"/>
              </a:rPr>
              <a:t>GitHub</a:t>
            </a:r>
            <a:r>
              <a:rPr b="0" lang="ja-JP" sz="1800" spc="-1" strike="noStrike">
                <a:solidFill>
                  <a:srgbClr val="000000"/>
                </a:solidFill>
                <a:latin typeface="Arial"/>
                <a:ea typeface="DejaVu Sans"/>
              </a:rPr>
              <a:t>でソース管理</a:t>
            </a:r>
            <a:endParaRPr b="0" lang="en-US" sz="1800" spc="-1" strike="noStrike">
              <a:solidFill>
                <a:srgbClr val="000000"/>
              </a:solidFill>
              <a:latin typeface="Arial"/>
            </a:endParaRPr>
          </a:p>
        </p:txBody>
      </p:sp>
      <p:pic>
        <p:nvPicPr>
          <p:cNvPr id="116" name="" descr=""/>
          <p:cNvPicPr/>
          <p:nvPr/>
        </p:nvPicPr>
        <p:blipFill>
          <a:blip r:embed="rId1"/>
          <a:stretch/>
        </p:blipFill>
        <p:spPr>
          <a:xfrm>
            <a:off x="5400000" y="1620000"/>
            <a:ext cx="3983040" cy="3893760"/>
          </a:xfrm>
          <a:prstGeom prst="rect">
            <a:avLst/>
          </a:prstGeom>
          <a:ln w="0">
            <a:noFill/>
          </a:ln>
        </p:spPr>
      </p:pic>
      <p:pic>
        <p:nvPicPr>
          <p:cNvPr id="117" name="" descr=""/>
          <p:cNvPicPr/>
          <p:nvPr/>
        </p:nvPicPr>
        <p:blipFill>
          <a:blip r:embed="rId2"/>
          <a:stretch/>
        </p:blipFill>
        <p:spPr>
          <a:xfrm>
            <a:off x="900000" y="1620000"/>
            <a:ext cx="3958560" cy="3921840"/>
          </a:xfrm>
          <a:prstGeom prst="rect">
            <a:avLst/>
          </a:prstGeom>
          <a:ln w="0">
            <a:noFill/>
          </a:ln>
        </p:spPr>
      </p:pic>
      <p:sp>
        <p:nvSpPr>
          <p:cNvPr id="118" name=""/>
          <p:cNvSpPr/>
          <p:nvPr/>
        </p:nvSpPr>
        <p:spPr>
          <a:xfrm>
            <a:off x="1080000" y="1260000"/>
            <a:ext cx="3058560" cy="340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ja-JP" sz="1800" spc="-1" strike="noStrike">
                <a:solidFill>
                  <a:srgbClr val="000000"/>
                </a:solidFill>
                <a:latin typeface="Arial"/>
                <a:ea typeface="DejaVu Sans"/>
              </a:rPr>
              <a:t>課題リスト管理</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PlaceHolder 1"/>
          <p:cNvSpPr>
            <a:spLocks noGrp="1"/>
          </p:cNvSpPr>
          <p:nvPr>
            <p:ph type="title"/>
          </p:nvPr>
        </p:nvSpPr>
        <p:spPr>
          <a:xfrm>
            <a:off x="504000" y="226080"/>
            <a:ext cx="9066960" cy="941760"/>
          </a:xfrm>
          <a:prstGeom prst="rect">
            <a:avLst/>
          </a:prstGeom>
          <a:solidFill>
            <a:srgbClr val="dee6ef"/>
          </a:solidFill>
          <a:ln w="0">
            <a:solidFill>
              <a:srgbClr val="3465a4"/>
            </a:solidFill>
          </a:ln>
        </p:spPr>
        <p:txBody>
          <a:bodyPr lIns="0" rIns="0" tIns="0" bIns="0" anchor="ctr">
            <a:noAutofit/>
          </a:bodyPr>
          <a:p>
            <a:pPr indent="0" algn="ctr">
              <a:lnSpc>
                <a:spcPct val="100000"/>
              </a:lnSpc>
              <a:buNone/>
              <a:tabLst>
                <a:tab algn="l" pos="0"/>
              </a:tabLst>
            </a:pPr>
            <a:r>
              <a:rPr b="0" lang="ja-JP" sz="4400" spc="-1" strike="noStrike">
                <a:solidFill>
                  <a:srgbClr val="000000"/>
                </a:solidFill>
                <a:latin typeface="Arial"/>
              </a:rPr>
              <a:t>システムを作ってみて</a:t>
            </a:r>
            <a:endParaRPr b="0" lang="en-US" sz="4400" spc="-1" strike="noStrike">
              <a:solidFill>
                <a:srgbClr val="000000"/>
              </a:solidFill>
              <a:latin typeface="Arial"/>
            </a:endParaRPr>
          </a:p>
        </p:txBody>
      </p:sp>
      <p:sp>
        <p:nvSpPr>
          <p:cNvPr id="120" name=""/>
          <p:cNvSpPr/>
          <p:nvPr/>
        </p:nvSpPr>
        <p:spPr>
          <a:xfrm>
            <a:off x="540000" y="1440000"/>
            <a:ext cx="9066960" cy="3775320"/>
          </a:xfrm>
          <a:prstGeom prst="rect">
            <a:avLst/>
          </a:prstGeom>
          <a:noFill/>
          <a:ln w="0">
            <a:noFill/>
          </a:ln>
        </p:spPr>
        <p:style>
          <a:lnRef idx="0"/>
          <a:fillRef idx="0"/>
          <a:effectRef idx="0"/>
          <a:fontRef idx="minor"/>
        </p:style>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ja-JP" sz="2000" spc="-1" strike="noStrike">
                <a:solidFill>
                  <a:srgbClr val="000000"/>
                </a:solidFill>
                <a:latin typeface="Arial"/>
                <a:ea typeface="DejaVu Sans"/>
              </a:rPr>
              <a:t>バリデーションで、エラーメッセージの指定までできなかった</a:t>
            </a:r>
            <a:endParaRPr b="0" lang="en-US" sz="20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ja-JP" sz="2000" spc="-1" strike="noStrike">
                <a:solidFill>
                  <a:srgbClr val="000000"/>
                </a:solidFill>
                <a:latin typeface="Arial"/>
                <a:ea typeface="DejaVu Sans"/>
              </a:rPr>
              <a:t>無駄なコード、変数や余計なコメントがたくさん残っている。下手に消すとシステムが動かなくなりそうなのでそのままになっている…</a:t>
            </a:r>
            <a:endParaRPr b="0" lang="en-US" sz="20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ja-JP" sz="2000" spc="-1" strike="noStrike">
                <a:solidFill>
                  <a:srgbClr val="000000"/>
                </a:solidFill>
                <a:latin typeface="Arial"/>
                <a:ea typeface="DejaVu Sans"/>
              </a:rPr>
              <a:t>エラー対処、コードの書き直しで、</a:t>
            </a:r>
            <a:r>
              <a:rPr b="0" lang="en-US" sz="2000" spc="-1" strike="noStrike">
                <a:solidFill>
                  <a:srgbClr val="000000"/>
                </a:solidFill>
                <a:latin typeface="Arial"/>
                <a:ea typeface="DejaVu Sans"/>
              </a:rPr>
              <a:t>ChatGPT</a:t>
            </a:r>
            <a:r>
              <a:rPr b="0" lang="ja-JP" sz="2000" spc="-1" strike="noStrike">
                <a:solidFill>
                  <a:srgbClr val="000000"/>
                </a:solidFill>
                <a:latin typeface="Arial"/>
                <a:ea typeface="DejaVu Sans"/>
              </a:rPr>
              <a:t>に頼りっぱなしになった。注文の仕方のコツさえわかれば、とても便利なものになりそう。</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71</TotalTime>
  <Application>LibreOffice/7.5.5.2$Windows_X86_64 LibreOffice_project/ca8fe7424262805f223b9a2334bc7181abbcbf5e</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2024-01-29T12:29:16Z</dcterms:created>
  <dc:creator/>
  <dc:description/>
  <dc:language>ja-JP</dc:language>
  <cp:lastModifiedBy/>
  <dcterms:modified xsi:type="dcterms:W3CDTF">2024-01-30T12:42:04Z</dcterms:modified>
  <cp:revision>43</cp:revision>
  <dc:subject/>
  <dc:title/>
</cp:coreProperties>
</file>

<file path=docProps/custom.xml><?xml version="1.0" encoding="utf-8"?>
<Properties xmlns="http://schemas.openxmlformats.org/officeDocument/2006/custom-properties" xmlns:vt="http://schemas.openxmlformats.org/officeDocument/2006/docPropsVTypes"/>
</file>