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438B869-7A35-40FD-AFD7-4A22283100CE}" type="slidenum">
              <a:t>&lt;#&gt;</a:t>
            </a:fld>
          </a:p>
        </p:txBody>
      </p:sp>
      <p:sp>
        <p:nvSpPr>
          <p:cNvPr id="4" name="PlaceHolder 3"/>
          <p:cNvSpPr>
            <a:spLocks noGrp="1"/>
          </p:cNvSpPr>
          <p:nvPr>
            <p:ph type="dt" idx="1"/>
          </p:nvPr>
        </p:nvSpPr>
        <p:spPr/>
        <p:txBody>
          <a:bodyPr/>
          <a:p>
            <a:r>
              <a:rPr lang="ja-JP"/>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solidFill>
            <a:srgbClr val="dee6ef"/>
          </a:solidFill>
          <a:ln w="0">
            <a:solidFill>
              <a:srgbClr val="3465a4"/>
            </a:solid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8CE1D07-1CC8-4ACA-9492-CF4D699C6A6E}" type="slidenum">
              <a:t>&lt;#&gt;</a:t>
            </a:fld>
          </a:p>
        </p:txBody>
      </p:sp>
      <p:sp>
        <p:nvSpPr>
          <p:cNvPr id="7" name="PlaceHolder 6"/>
          <p:cNvSpPr>
            <a:spLocks noGrp="1"/>
          </p:cNvSpPr>
          <p:nvPr>
            <p:ph type="dt" idx="1"/>
          </p:nvPr>
        </p:nvSpPr>
        <p:spPr/>
        <p:txBody>
          <a:bodyPr/>
          <a:p>
            <a:r>
              <a:rPr lang="ja-JP"/>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solidFill>
            <a:srgbClr val="dee6ef"/>
          </a:solidFill>
          <a:ln w="0">
            <a:solidFill>
              <a:srgbClr val="3465a4"/>
            </a:solid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8F441EB1-AA27-4AB8-AEB5-9ADB292C23CA}" type="slidenum">
              <a:t>&lt;#&gt;</a:t>
            </a:fld>
          </a:p>
        </p:txBody>
      </p:sp>
      <p:sp>
        <p:nvSpPr>
          <p:cNvPr id="9" name="PlaceHolder 8"/>
          <p:cNvSpPr>
            <a:spLocks noGrp="1"/>
          </p:cNvSpPr>
          <p:nvPr>
            <p:ph type="dt" idx="1"/>
          </p:nvPr>
        </p:nvSpPr>
        <p:spPr/>
        <p:txBody>
          <a:bodyPr/>
          <a:p>
            <a:r>
              <a:rPr lang="ja-JP"/>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solidFill>
            <a:srgbClr val="dee6ef"/>
          </a:solidFill>
          <a:ln w="0">
            <a:solidFill>
              <a:srgbClr val="3465a4"/>
            </a:solid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18A06B19-357E-485C-BC5E-52AB7EF83EEC}" type="slidenum">
              <a:t>&lt;#&gt;</a:t>
            </a:fld>
          </a:p>
        </p:txBody>
      </p:sp>
      <p:sp>
        <p:nvSpPr>
          <p:cNvPr id="11" name="PlaceHolder 10"/>
          <p:cNvSpPr>
            <a:spLocks noGrp="1"/>
          </p:cNvSpPr>
          <p:nvPr>
            <p:ph type="dt" idx="1"/>
          </p:nvPr>
        </p:nvSpPr>
        <p:spPr/>
        <p:txBody>
          <a:bodyPr/>
          <a:p>
            <a:r>
              <a:rPr lang="ja-JP"/>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solidFill>
            <a:srgbClr val="dee6ef"/>
          </a:solidFill>
          <a:ln w="0">
            <a:solidFill>
              <a:srgbClr val="3465a4"/>
            </a:solid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18D55D6-B4A5-43E9-A7A7-4706481BCFC7}" type="slidenum">
              <a:t>&lt;#&gt;</a:t>
            </a:fld>
          </a:p>
        </p:txBody>
      </p:sp>
      <p:sp>
        <p:nvSpPr>
          <p:cNvPr id="6" name="PlaceHolder 5"/>
          <p:cNvSpPr>
            <a:spLocks noGrp="1"/>
          </p:cNvSpPr>
          <p:nvPr>
            <p:ph type="dt" idx="1"/>
          </p:nvPr>
        </p:nvSpPr>
        <p:spPr/>
        <p:txBody>
          <a:bodyPr/>
          <a:p>
            <a:r>
              <a:rPr lang="ja-JP"/>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solidFill>
            <a:srgbClr val="dee6ef"/>
          </a:solidFill>
          <a:ln w="0">
            <a:solidFill>
              <a:srgbClr val="3465a4"/>
            </a:solid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32E6E00-E90D-4465-A599-7F75824F22AA}" type="slidenum">
              <a:t>&lt;#&gt;</a:t>
            </a:fld>
          </a:p>
        </p:txBody>
      </p:sp>
      <p:sp>
        <p:nvSpPr>
          <p:cNvPr id="6" name="PlaceHolder 5"/>
          <p:cNvSpPr>
            <a:spLocks noGrp="1"/>
          </p:cNvSpPr>
          <p:nvPr>
            <p:ph type="dt" idx="1"/>
          </p:nvPr>
        </p:nvSpPr>
        <p:spPr/>
        <p:txBody>
          <a:bodyPr/>
          <a:p>
            <a:r>
              <a:rPr lang="ja-JP"/>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solidFill>
            <a:srgbClr val="dee6ef"/>
          </a:solidFill>
          <a:ln w="0">
            <a:solidFill>
              <a:srgbClr val="3465a4"/>
            </a:solid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8E9575D-6D10-40ED-BC6B-1178ECFB84E5}" type="slidenum">
              <a:t>&lt;#&gt;</a:t>
            </a:fld>
          </a:p>
        </p:txBody>
      </p:sp>
      <p:sp>
        <p:nvSpPr>
          <p:cNvPr id="7" name="PlaceHolder 6"/>
          <p:cNvSpPr>
            <a:spLocks noGrp="1"/>
          </p:cNvSpPr>
          <p:nvPr>
            <p:ph type="dt" idx="1"/>
          </p:nvPr>
        </p:nvSpPr>
        <p:spPr/>
        <p:txBody>
          <a:bodyPr/>
          <a:p>
            <a:r>
              <a:rPr lang="ja-JP"/>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solidFill>
            <a:srgbClr val="dee6ef"/>
          </a:solidFill>
          <a:ln w="0">
            <a:solidFill>
              <a:srgbClr val="3465a4"/>
            </a:solid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443BC33-2DE2-4187-A3BF-FC72BC71998C}" type="slidenum">
              <a:t>&lt;#&gt;</a:t>
            </a:fld>
          </a:p>
        </p:txBody>
      </p:sp>
      <p:sp>
        <p:nvSpPr>
          <p:cNvPr id="5" name="PlaceHolder 4"/>
          <p:cNvSpPr>
            <a:spLocks noGrp="1"/>
          </p:cNvSpPr>
          <p:nvPr>
            <p:ph type="dt" idx="1"/>
          </p:nvPr>
        </p:nvSpPr>
        <p:spPr/>
        <p:txBody>
          <a:bodyPr/>
          <a:p>
            <a:r>
              <a:rPr lang="ja-JP"/>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F9E2E14-11F4-4C15-97BD-26ADD272DBAE}" type="slidenum">
              <a:t>&lt;#&gt;</a:t>
            </a:fld>
          </a:p>
        </p:txBody>
      </p:sp>
      <p:sp>
        <p:nvSpPr>
          <p:cNvPr id="5" name="PlaceHolder 4"/>
          <p:cNvSpPr>
            <a:spLocks noGrp="1"/>
          </p:cNvSpPr>
          <p:nvPr>
            <p:ph type="dt" idx="1"/>
          </p:nvPr>
        </p:nvSpPr>
        <p:spPr/>
        <p:txBody>
          <a:bodyPr/>
          <a:p>
            <a:r>
              <a:rPr lang="ja-JP"/>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solidFill>
            <a:srgbClr val="dee6ef"/>
          </a:solidFill>
          <a:ln w="0">
            <a:solidFill>
              <a:srgbClr val="3465a4"/>
            </a:solid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86D0A9C-1795-4226-AE16-91238E0E390D}" type="slidenum">
              <a:t>&lt;#&gt;</a:t>
            </a:fld>
          </a:p>
        </p:txBody>
      </p:sp>
      <p:sp>
        <p:nvSpPr>
          <p:cNvPr id="8" name="PlaceHolder 7"/>
          <p:cNvSpPr>
            <a:spLocks noGrp="1"/>
          </p:cNvSpPr>
          <p:nvPr>
            <p:ph type="dt" idx="1"/>
          </p:nvPr>
        </p:nvSpPr>
        <p:spPr/>
        <p:txBody>
          <a:bodyPr/>
          <a:p>
            <a:r>
              <a:rPr lang="ja-JP"/>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solidFill>
            <a:srgbClr val="dee6ef"/>
          </a:solidFill>
          <a:ln w="0">
            <a:solidFill>
              <a:srgbClr val="3465a4"/>
            </a:solid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A603913-77B4-4431-9B01-E6C1810F8CCD}" type="slidenum">
              <a:t>&lt;#&gt;</a:t>
            </a:fld>
          </a:p>
        </p:txBody>
      </p:sp>
      <p:sp>
        <p:nvSpPr>
          <p:cNvPr id="8" name="PlaceHolder 7"/>
          <p:cNvSpPr>
            <a:spLocks noGrp="1"/>
          </p:cNvSpPr>
          <p:nvPr>
            <p:ph type="dt" idx="1"/>
          </p:nvPr>
        </p:nvSpPr>
        <p:spPr/>
        <p:txBody>
          <a:bodyPr/>
          <a:p>
            <a:r>
              <a:rPr lang="ja-JP"/>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solidFill>
            <a:srgbClr val="dee6ef"/>
          </a:solidFill>
          <a:ln w="0">
            <a:solidFill>
              <a:srgbClr val="3465a4"/>
            </a:solid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DF335B1-8244-4215-8B0B-B782A8B26CD6}" type="slidenum">
              <a:t>&lt;#&gt;</a:t>
            </a:fld>
          </a:p>
        </p:txBody>
      </p:sp>
      <p:sp>
        <p:nvSpPr>
          <p:cNvPr id="8" name="PlaceHolder 7"/>
          <p:cNvSpPr>
            <a:spLocks noGrp="1"/>
          </p:cNvSpPr>
          <p:nvPr>
            <p:ph type="dt" idx="1"/>
          </p:nvPr>
        </p:nvSpPr>
        <p:spPr/>
        <p:txBody>
          <a:bodyPr/>
          <a:p>
            <a:r>
              <a:rPr lang="ja-JP"/>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solidFill>
            <a:srgbClr val="dee6ef"/>
          </a:solidFill>
          <a:ln w="0">
            <a:solidFill>
              <a:srgbClr val="3465a4"/>
            </a:solidFill>
          </a:ln>
        </p:spPr>
        <p:txBody>
          <a:bodyPr lIns="0" rIns="0" tIns="0" bIns="0" anchor="ctr">
            <a:noAutofit/>
          </a:bodyPr>
          <a:p>
            <a:pPr indent="0" algn="ctr">
              <a:buNone/>
            </a:pPr>
            <a:r>
              <a:rPr b="0" lang="ja-JP" sz="4400" spc="-1" strike="noStrike">
                <a:solidFill>
                  <a:srgbClr val="000000"/>
                </a:solidFill>
                <a:latin typeface="Arial"/>
              </a:rPr>
              <a:t>クリックしてタイトルテキストを編集</a:t>
            </a:r>
            <a:endParaRPr b="0" lang="en-US" sz="4400" spc="-1" strike="noStrike">
              <a:solidFill>
                <a:srgbClr val="000000"/>
              </a:solidFill>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ja-JP" sz="3200" spc="-1" strike="noStrike">
                <a:solidFill>
                  <a:srgbClr val="000000"/>
                </a:solidFill>
                <a:latin typeface="Arial"/>
              </a:rPr>
              <a:t>クリックしてアウトラインのテキストを編集</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2</a:t>
            </a:r>
            <a:r>
              <a:rPr b="0" lang="ja-JP" sz="2800" spc="-1" strike="noStrike">
                <a:solidFill>
                  <a:srgbClr val="000000"/>
                </a:solidFill>
                <a:latin typeface="Arial"/>
              </a:rPr>
              <a:t>レベル目のアウトライン</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3</a:t>
            </a:r>
            <a:r>
              <a:rPr b="0" lang="ja-JP" sz="2400" spc="-1" strike="noStrike">
                <a:solidFill>
                  <a:srgbClr val="000000"/>
                </a:solidFill>
                <a:latin typeface="Arial"/>
              </a:rPr>
              <a:t>レベル目のアウトライン</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4</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5</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6</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7</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游明朝"/>
              </a:defRPr>
            </a:lvl1pPr>
          </a:lstStyle>
          <a:p>
            <a:pPr indent="0">
              <a:buNone/>
            </a:pPr>
            <a:r>
              <a:rPr b="0" lang="en-US" sz="1400" spc="-1" strike="noStrike">
                <a:solidFill>
                  <a:srgbClr val="000000"/>
                </a:solidFill>
                <a:latin typeface="游明朝"/>
              </a:rPr>
              <a:t>&lt;日付/時刻&gt;</a:t>
            </a:r>
            <a:endParaRPr b="0" lang="en-US" sz="1400" spc="-1" strike="noStrike">
              <a:solidFill>
                <a:srgbClr val="000000"/>
              </a:solidFill>
              <a:latin typeface="游明朝"/>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游明朝"/>
              </a:defRPr>
            </a:lvl1pPr>
          </a:lstStyle>
          <a:p>
            <a:pPr indent="0" algn="ctr">
              <a:buNone/>
            </a:pPr>
            <a:r>
              <a:rPr b="0" lang="en-US" sz="1400" spc="-1" strike="noStrike">
                <a:solidFill>
                  <a:srgbClr val="000000"/>
                </a:solidFill>
                <a:latin typeface="游明朝"/>
              </a:rPr>
              <a:t>&lt;フッター&gt;</a:t>
            </a:r>
            <a:endParaRPr b="0" lang="en-US" sz="1400" spc="-1" strike="noStrike">
              <a:solidFill>
                <a:srgbClr val="000000"/>
              </a:solidFill>
              <a:latin typeface="游明朝"/>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游明朝"/>
              </a:defRPr>
            </a:lvl1pPr>
          </a:lstStyle>
          <a:p>
            <a:pPr indent="0" algn="r">
              <a:buNone/>
            </a:pPr>
            <a:fld id="{59B76512-CF77-43C6-8939-61CC58CC9502}" type="slidenum">
              <a:rPr b="0" lang="en-US" sz="1400" spc="-1" strike="noStrike">
                <a:solidFill>
                  <a:srgbClr val="000000"/>
                </a:solidFill>
                <a:latin typeface="游明朝"/>
              </a:rPr>
              <a:t>&lt;番号&gt;</a:t>
            </a:fld>
            <a:endParaRPr b="0" lang="en-US" sz="1400" spc="-1" strike="noStrike">
              <a:solidFill>
                <a:srgbClr val="000000"/>
              </a:solidFill>
              <a:latin typeface="游明朝"/>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ubTitle"/>
          </p:nvPr>
        </p:nvSpPr>
        <p:spPr>
          <a:xfrm>
            <a:off x="504000" y="651600"/>
            <a:ext cx="9071640" cy="4388400"/>
          </a:xfrm>
          <a:prstGeom prst="rect">
            <a:avLst/>
          </a:prstGeom>
          <a:noFill/>
          <a:ln w="0">
            <a:noFill/>
          </a:ln>
        </p:spPr>
        <p:txBody>
          <a:bodyPr lIns="0" rIns="0" tIns="0" bIns="0" anchor="ctr">
            <a:noAutofit/>
          </a:bodyPr>
          <a:p>
            <a:pPr algn="ctr"/>
            <a:r>
              <a:rPr b="0" lang="ja-JP" sz="3200" spc="-1" strike="noStrike">
                <a:solidFill>
                  <a:srgbClr val="000000"/>
                </a:solidFill>
                <a:latin typeface="Arial"/>
              </a:rPr>
              <a:t>在庫管理システム</a:t>
            </a:r>
            <a:endParaRPr b="0" lang="en-US" sz="3200" spc="-1" strike="noStrike">
              <a:solidFill>
                <a:srgbClr val="000000"/>
              </a:solidFill>
              <a:latin typeface="Arial"/>
            </a:endParaRPr>
          </a:p>
          <a:p>
            <a:pPr algn="ctr"/>
            <a:r>
              <a:rPr b="0" lang="en-US" sz="3200" spc="-1" strike="noStrike">
                <a:solidFill>
                  <a:srgbClr val="3465a4"/>
                </a:solidFill>
                <a:latin typeface="Arial"/>
              </a:rPr>
              <a:t>StockControl</a:t>
            </a:r>
            <a:endParaRPr b="0" lang="en-US" sz="3200" spc="-1" strike="noStrike">
              <a:solidFill>
                <a:srgbClr val="000000"/>
              </a:solidFill>
              <a:latin typeface="Arial"/>
            </a:endParaRPr>
          </a:p>
          <a:p>
            <a:pPr algn="ctr"/>
            <a:endParaRPr b="0" lang="en-US" sz="3200" spc="-1" strike="noStrike">
              <a:solidFill>
                <a:srgbClr val="000000"/>
              </a:solidFill>
              <a:latin typeface="Arial"/>
            </a:endParaRPr>
          </a:p>
          <a:p>
            <a:pPr algn="ctr"/>
            <a:r>
              <a:rPr b="0" lang="en-US" sz="3200" spc="-1" strike="noStrike">
                <a:solidFill>
                  <a:srgbClr val="000000"/>
                </a:solidFill>
                <a:latin typeface="Arial"/>
              </a:rPr>
              <a:t>zo2027 </a:t>
            </a:r>
            <a:r>
              <a:rPr b="0" lang="ja-JP" sz="3200" spc="-1" strike="noStrike">
                <a:solidFill>
                  <a:srgbClr val="000000"/>
                </a:solidFill>
                <a:latin typeface="Arial"/>
              </a:rPr>
              <a:t>村山</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1640" cy="946440"/>
          </a:xfrm>
          <a:prstGeom prst="rect">
            <a:avLst/>
          </a:prstGeom>
          <a:solidFill>
            <a:srgbClr val="dee6ef"/>
          </a:solidFill>
          <a:ln w="0">
            <a:solidFill>
              <a:srgbClr val="3465a4"/>
            </a:solidFill>
          </a:ln>
        </p:spPr>
        <p:txBody>
          <a:bodyPr lIns="0" rIns="0" tIns="0" bIns="0" anchor="ctr">
            <a:noAutofit/>
          </a:bodyPr>
          <a:p>
            <a:pPr indent="0" algn="ctr">
              <a:buNone/>
            </a:pPr>
            <a:r>
              <a:rPr b="0" lang="ja-JP" sz="4400" spc="-1" strike="noStrike">
                <a:solidFill>
                  <a:srgbClr val="000000"/>
                </a:solidFill>
                <a:latin typeface="Arial"/>
              </a:rPr>
              <a:t>要件</a:t>
            </a:r>
            <a:endParaRPr b="0" lang="en-US" sz="4400" spc="-1" strike="noStrike">
              <a:solidFill>
                <a:srgbClr val="000000"/>
              </a:solidFill>
              <a:latin typeface="Arial"/>
            </a:endParaRPr>
          </a:p>
        </p:txBody>
      </p:sp>
      <p:sp>
        <p:nvSpPr>
          <p:cNvPr id="43" name="PlaceHolder 2"/>
          <p:cNvSpPr>
            <a:spLocks noGrp="1"/>
          </p:cNvSpPr>
          <p:nvPr>
            <p:ph/>
          </p:nvPr>
        </p:nvSpPr>
        <p:spPr>
          <a:xfrm>
            <a:off x="504000" y="1326600"/>
            <a:ext cx="9071640" cy="1013400"/>
          </a:xfrm>
          <a:prstGeom prst="rect">
            <a:avLst/>
          </a:prstGeom>
          <a:noFill/>
          <a:ln w="0">
            <a:noFill/>
          </a:ln>
        </p:spPr>
        <p:txBody>
          <a:bodyPr lIns="0" rIns="0" tIns="0" bIns="0" anchor="t">
            <a:normAutofit/>
          </a:bodyPr>
          <a:p>
            <a:pPr marL="432000" indent="0">
              <a:lnSpc>
                <a:spcPct val="100000"/>
              </a:lnSpc>
              <a:buNone/>
            </a:pPr>
            <a:r>
              <a:rPr b="0" lang="ja-JP" sz="1800" spc="-1" strike="noStrike">
                <a:solidFill>
                  <a:srgbClr val="000000"/>
                </a:solidFill>
                <a:latin typeface="Arial"/>
                <a:ea typeface="游ゴシック"/>
              </a:rPr>
              <a:t>利用想定：</a:t>
            </a:r>
            <a:endParaRPr b="0" lang="en-US" sz="1800" spc="-1" strike="noStrike">
              <a:solidFill>
                <a:srgbClr val="000000"/>
              </a:solidFill>
              <a:latin typeface="Arial"/>
              <a:ea typeface="游ゴシック"/>
            </a:endParaRPr>
          </a:p>
          <a:p>
            <a:pPr marL="432000" indent="-324000">
              <a:lnSpc>
                <a:spcPct val="100000"/>
              </a:lnSpc>
              <a:buClr>
                <a:srgbClr val="000000"/>
              </a:buClr>
              <a:buSzPct val="45000"/>
              <a:buFont typeface="Wingdings" charset="2"/>
              <a:buChar char=""/>
            </a:pPr>
            <a:r>
              <a:rPr b="0" lang="ja-JP" sz="1800" spc="-1" strike="noStrike">
                <a:solidFill>
                  <a:srgbClr val="000000"/>
                </a:solidFill>
                <a:latin typeface="Arial"/>
                <a:ea typeface="游ゴシック"/>
              </a:rPr>
              <a:t>模型屋さんの在庫管理</a:t>
            </a:r>
            <a:endParaRPr b="0" lang="en-US" sz="1800" spc="-1" strike="noStrike">
              <a:solidFill>
                <a:srgbClr val="000000"/>
              </a:solidFill>
              <a:latin typeface="Arial"/>
              <a:ea typeface="游ゴシック"/>
            </a:endParaRPr>
          </a:p>
        </p:txBody>
      </p:sp>
      <p:sp>
        <p:nvSpPr>
          <p:cNvPr id="44" name="PlaceHolder 3"/>
          <p:cNvSpPr>
            <a:spLocks noGrp="1"/>
          </p:cNvSpPr>
          <p:nvPr>
            <p:ph/>
          </p:nvPr>
        </p:nvSpPr>
        <p:spPr>
          <a:xfrm>
            <a:off x="504000" y="2340000"/>
            <a:ext cx="9071640" cy="3060000"/>
          </a:xfrm>
          <a:prstGeom prst="rect">
            <a:avLst/>
          </a:prstGeom>
          <a:noFill/>
          <a:ln w="0">
            <a:noFill/>
          </a:ln>
        </p:spPr>
        <p:txBody>
          <a:bodyPr lIns="0" rIns="0" tIns="0" bIns="0" anchor="t">
            <a:normAutofit/>
          </a:bodyPr>
          <a:p>
            <a:pPr marL="432000" indent="0">
              <a:lnSpc>
                <a:spcPct val="100000"/>
              </a:lnSpc>
              <a:spcBef>
                <a:spcPts val="1417"/>
              </a:spcBef>
              <a:buNone/>
            </a:pPr>
            <a:r>
              <a:rPr b="0" lang="ja-JP" sz="2000" spc="-1" strike="noStrike">
                <a:solidFill>
                  <a:srgbClr val="000000"/>
                </a:solidFill>
                <a:latin typeface="Arial"/>
              </a:rPr>
              <a:t>機能：</a:t>
            </a: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rPr>
              <a:t>製品情報のマスターを登録・更新・削除できる</a:t>
            </a: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rPr>
              <a:t>製品在庫状況が検索できる</a:t>
            </a: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rPr>
              <a:t>入出庫情報を登録、在庫数を計算できる</a:t>
            </a: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rPr>
              <a:t>ログインしたユーザがデータを検索・登録できる</a:t>
            </a: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rPr>
              <a:t>エリア</a:t>
            </a:r>
            <a:r>
              <a:rPr b="0" lang="en-US" sz="2000" spc="-1" strike="noStrike">
                <a:solidFill>
                  <a:srgbClr val="000000"/>
                </a:solidFill>
                <a:latin typeface="Arial"/>
              </a:rPr>
              <a:t>(</a:t>
            </a:r>
            <a:r>
              <a:rPr b="0" lang="ja-JP" sz="2000" spc="-1" strike="noStrike">
                <a:solidFill>
                  <a:srgbClr val="000000"/>
                </a:solidFill>
                <a:latin typeface="Arial"/>
              </a:rPr>
              <a:t>店舗</a:t>
            </a:r>
            <a:r>
              <a:rPr b="0" lang="en-US" sz="2000" spc="-1" strike="noStrike">
                <a:solidFill>
                  <a:srgbClr val="000000"/>
                </a:solidFill>
                <a:latin typeface="Arial"/>
              </a:rPr>
              <a:t>)</a:t>
            </a:r>
            <a:r>
              <a:rPr b="0" lang="ja-JP" sz="2000" spc="-1" strike="noStrike">
                <a:solidFill>
                  <a:srgbClr val="000000"/>
                </a:solidFill>
                <a:latin typeface="Arial"/>
              </a:rPr>
              <a:t>ごとの在庫状況が確認できる</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a:solidFill>
            <a:srgbClr val="dee6ef"/>
          </a:solidFill>
          <a:ln w="0">
            <a:solidFill>
              <a:srgbClr val="3465a4"/>
            </a:solidFill>
          </a:ln>
        </p:spPr>
        <p:txBody>
          <a:bodyPr lIns="0" rIns="0" tIns="0" bIns="0" anchor="ctr">
            <a:noAutofit/>
          </a:bodyPr>
          <a:p>
            <a:pPr indent="0" algn="ctr">
              <a:buNone/>
            </a:pPr>
            <a:r>
              <a:rPr b="0" lang="ja-JP" sz="4400" spc="-1" strike="noStrike">
                <a:solidFill>
                  <a:srgbClr val="000000"/>
                </a:solidFill>
                <a:latin typeface="Arial"/>
              </a:rPr>
              <a:t>あきらめた要件</a:t>
            </a:r>
            <a:endParaRPr b="0" lang="en-US" sz="4400" spc="-1" strike="noStrike">
              <a:solidFill>
                <a:srgbClr val="000000"/>
              </a:solidFill>
              <a:latin typeface="Arial"/>
            </a:endParaRPr>
          </a:p>
        </p:txBody>
      </p:sp>
      <p:sp>
        <p:nvSpPr>
          <p:cNvPr id="46" name=""/>
          <p:cNvSpPr txBox="1"/>
          <p:nvPr/>
        </p:nvSpPr>
        <p:spPr>
          <a:xfrm>
            <a:off x="540000" y="1440000"/>
            <a:ext cx="9071640" cy="3060000"/>
          </a:xfrm>
          <a:prstGeom prst="rect">
            <a:avLst/>
          </a:prstGeom>
          <a:noFill/>
          <a:ln w="0">
            <a:noFill/>
          </a:ln>
        </p:spPr>
        <p:txBody>
          <a:bodyPr lIns="0" rIns="0" tIns="0" bIns="0" anchor="t">
            <a:normAutofit fontScale="91000"/>
          </a:bodyPr>
          <a:p>
            <a:pPr marL="393120" indent="-29484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rPr>
              <a:t>機能：</a:t>
            </a:r>
            <a:endParaRPr b="0" lang="en-US" sz="2000" spc="-1" strike="noStrike">
              <a:solidFill>
                <a:srgbClr val="000000"/>
              </a:solidFill>
              <a:latin typeface="Arial"/>
            </a:endParaRPr>
          </a:p>
          <a:p>
            <a:pPr marL="393120" indent="-29484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rPr>
              <a:t>ユーザーマスターの登録</a:t>
            </a:r>
            <a:r>
              <a:rPr b="0" lang="en-US" sz="2000" spc="-1" strike="noStrike">
                <a:solidFill>
                  <a:srgbClr val="000000"/>
                </a:solidFill>
                <a:latin typeface="Arial"/>
              </a:rPr>
              <a:t>/</a:t>
            </a:r>
            <a:r>
              <a:rPr b="0" lang="ja-JP" sz="2000" spc="-1" strike="noStrike">
                <a:solidFill>
                  <a:srgbClr val="000000"/>
                </a:solidFill>
                <a:latin typeface="Arial"/>
              </a:rPr>
              <a:t>更新</a:t>
            </a:r>
            <a:r>
              <a:rPr b="0" lang="en-US" sz="2000" spc="-1" strike="noStrike">
                <a:solidFill>
                  <a:srgbClr val="000000"/>
                </a:solidFill>
                <a:latin typeface="Arial"/>
              </a:rPr>
              <a:t>/</a:t>
            </a:r>
            <a:r>
              <a:rPr b="0" lang="ja-JP" sz="2000" spc="-1" strike="noStrike">
                <a:solidFill>
                  <a:srgbClr val="000000"/>
                </a:solidFill>
                <a:latin typeface="Arial"/>
              </a:rPr>
              <a:t>削除</a:t>
            </a:r>
            <a:endParaRPr b="0" lang="en-US" sz="2000" spc="-1" strike="noStrike">
              <a:solidFill>
                <a:srgbClr val="000000"/>
              </a:solidFill>
              <a:latin typeface="Arial"/>
            </a:endParaRPr>
          </a:p>
          <a:p>
            <a:pPr marL="393120" indent="-29484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rPr>
              <a:t>エリアマスターの登録</a:t>
            </a:r>
            <a:r>
              <a:rPr b="0" lang="en-US" sz="2000" spc="-1" strike="noStrike">
                <a:solidFill>
                  <a:srgbClr val="000000"/>
                </a:solidFill>
                <a:latin typeface="Arial"/>
              </a:rPr>
              <a:t>/</a:t>
            </a:r>
            <a:r>
              <a:rPr b="0" lang="ja-JP" sz="2000" spc="-1" strike="noStrike">
                <a:solidFill>
                  <a:srgbClr val="000000"/>
                </a:solidFill>
                <a:latin typeface="Arial"/>
              </a:rPr>
              <a:t>更新</a:t>
            </a:r>
            <a:r>
              <a:rPr b="0" lang="en-US" sz="2000" spc="-1" strike="noStrike">
                <a:solidFill>
                  <a:srgbClr val="000000"/>
                </a:solidFill>
                <a:latin typeface="Arial"/>
              </a:rPr>
              <a:t>/</a:t>
            </a:r>
            <a:r>
              <a:rPr b="0" lang="ja-JP" sz="2000" spc="-1" strike="noStrike">
                <a:solidFill>
                  <a:srgbClr val="000000"/>
                </a:solidFill>
                <a:latin typeface="Arial"/>
              </a:rPr>
              <a:t>削除</a:t>
            </a:r>
            <a:endParaRPr b="0" lang="en-US" sz="2000" spc="-1" strike="noStrike">
              <a:solidFill>
                <a:srgbClr val="000000"/>
              </a:solidFill>
              <a:latin typeface="Arial"/>
            </a:endParaRPr>
          </a:p>
          <a:p>
            <a:pPr marL="393120" indent="-29484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rPr>
              <a:t>定量在庫の閾値によって、一覧表示の色を変える</a:t>
            </a:r>
            <a:endParaRPr b="0" lang="en-US" sz="2000" spc="-1" strike="noStrike">
              <a:solidFill>
                <a:srgbClr val="000000"/>
              </a:solidFill>
              <a:latin typeface="Arial"/>
            </a:endParaRPr>
          </a:p>
          <a:p>
            <a:pPr marL="393120" indent="-29484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rPr>
              <a:t>アクセスログを取る</a:t>
            </a:r>
            <a:endParaRPr b="0" lang="en-US" sz="2000" spc="-1" strike="noStrike">
              <a:solidFill>
                <a:srgbClr val="000000"/>
              </a:solidFill>
              <a:latin typeface="Arial"/>
            </a:endParaRPr>
          </a:p>
          <a:p>
            <a:pPr marL="393120" indent="-29484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rPr>
              <a:t>csv</a:t>
            </a:r>
            <a:r>
              <a:rPr b="0" lang="ja-JP" sz="2000" spc="-1" strike="noStrike">
                <a:solidFill>
                  <a:srgbClr val="000000"/>
                </a:solidFill>
                <a:latin typeface="Arial"/>
              </a:rPr>
              <a:t>出力</a:t>
            </a:r>
            <a:endParaRPr b="0" lang="en-US" sz="2000" spc="-1" strike="noStrike">
              <a:solidFill>
                <a:srgbClr val="000000"/>
              </a:solidFill>
              <a:latin typeface="Arial"/>
            </a:endParaRPr>
          </a:p>
          <a:p>
            <a:pPr marL="393120" indent="-29484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rPr>
              <a:t>製品の画像をアップロード、表示する</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a:solidFill>
            <a:srgbClr val="dee6ef"/>
          </a:solidFill>
          <a:ln w="0">
            <a:solidFill>
              <a:srgbClr val="3465a4"/>
            </a:solidFill>
          </a:ln>
        </p:spPr>
        <p:txBody>
          <a:bodyPr lIns="0" rIns="0" tIns="0" bIns="0" anchor="ctr">
            <a:noAutofit/>
          </a:bodyPr>
          <a:p>
            <a:pPr indent="0" algn="ctr">
              <a:buNone/>
            </a:pPr>
            <a:r>
              <a:rPr b="0" lang="ja-JP" sz="4400" spc="-1" strike="noStrike">
                <a:solidFill>
                  <a:srgbClr val="000000"/>
                </a:solidFill>
                <a:latin typeface="Arial"/>
              </a:rPr>
              <a:t>機能のイメージ</a:t>
            </a:r>
            <a:endParaRPr b="0" lang="en-US" sz="4400" spc="-1" strike="noStrike">
              <a:solidFill>
                <a:srgbClr val="000000"/>
              </a:solidFill>
              <a:latin typeface="Arial"/>
            </a:endParaRPr>
          </a:p>
        </p:txBody>
      </p:sp>
      <p:sp>
        <p:nvSpPr>
          <p:cNvPr id="48" name="PlaceHolder 2"/>
          <p:cNvSpPr>
            <a:spLocks noGrp="1"/>
          </p:cNvSpPr>
          <p:nvPr>
            <p:ph/>
          </p:nvPr>
        </p:nvSpPr>
        <p:spPr>
          <a:xfrm>
            <a:off x="504000" y="1326600"/>
            <a:ext cx="9071640" cy="473400"/>
          </a:xfrm>
          <a:prstGeom prst="rect">
            <a:avLst/>
          </a:prstGeom>
          <a:noFill/>
          <a:ln w="0">
            <a:noFill/>
          </a:ln>
        </p:spPr>
        <p:txBody>
          <a:bodyPr lIns="0" rIns="0" tIns="0" bIns="0" anchor="t">
            <a:normAutofit/>
          </a:bodyPr>
          <a:p>
            <a:pPr marL="432000" indent="0">
              <a:lnSpc>
                <a:spcPct val="100000"/>
              </a:lnSpc>
              <a:buNone/>
            </a:pPr>
            <a:r>
              <a:rPr b="0" lang="ja-JP" sz="1800" spc="-1" strike="noStrike">
                <a:solidFill>
                  <a:srgbClr val="000000"/>
                </a:solidFill>
                <a:latin typeface="Arial"/>
                <a:ea typeface="游ゴシック"/>
              </a:rPr>
              <a:t>基本的には、練習問題「</a:t>
            </a:r>
            <a:r>
              <a:rPr b="0" lang="en-US" sz="1800" spc="-1" strike="noStrike">
                <a:solidFill>
                  <a:srgbClr val="000000"/>
                </a:solidFill>
                <a:latin typeface="Arial"/>
                <a:ea typeface="游ゴシック"/>
              </a:rPr>
              <a:t>SFWP11.JavaClubSpring</a:t>
            </a:r>
            <a:r>
              <a:rPr b="0" lang="ja-JP" sz="1800" spc="-1" strike="noStrike">
                <a:solidFill>
                  <a:srgbClr val="000000"/>
                </a:solidFill>
                <a:latin typeface="Arial"/>
                <a:ea typeface="游ゴシック"/>
              </a:rPr>
              <a:t>」の変形</a:t>
            </a:r>
            <a:endParaRPr b="0" lang="en-US" sz="1800" spc="-1" strike="noStrike">
              <a:solidFill>
                <a:srgbClr val="000000"/>
              </a:solidFill>
              <a:latin typeface="Arial"/>
              <a:ea typeface="游ゴシック"/>
            </a:endParaRPr>
          </a:p>
        </p:txBody>
      </p:sp>
      <p:sp>
        <p:nvSpPr>
          <p:cNvPr id="49" name=""/>
          <p:cNvSpPr/>
          <p:nvPr/>
        </p:nvSpPr>
        <p:spPr>
          <a:xfrm>
            <a:off x="720000" y="1800000"/>
            <a:ext cx="5580000" cy="3600000"/>
          </a:xfrm>
          <a:prstGeom prst="rect">
            <a:avLst/>
          </a:prstGeom>
          <a:solidFill>
            <a:srgbClr val="dee6ef">
              <a:alpha val="50000"/>
            </a:srgbClr>
          </a:solidFill>
          <a:ln w="0">
            <a:solidFill>
              <a:srgbClr val="254061"/>
            </a:solidFill>
          </a:ln>
        </p:spPr>
        <p:style>
          <a:lnRef idx="0"/>
          <a:fillRef idx="0"/>
          <a:effectRef idx="0"/>
          <a:fontRef idx="minor"/>
        </p:style>
        <p:txBody>
          <a:bodyPr lIns="90000" rIns="90000" tIns="45000" bIns="45000" anchor="t">
            <a:noAutofit/>
          </a:bodyPr>
          <a:p>
            <a:pPr>
              <a:lnSpc>
                <a:spcPct val="100000"/>
              </a:lnSpc>
              <a:tabLst>
                <a:tab algn="l" pos="408240"/>
              </a:tabLst>
            </a:pPr>
            <a:r>
              <a:rPr b="0" lang="en-US" sz="1800" spc="-1" strike="noStrike">
                <a:solidFill>
                  <a:srgbClr val="000000"/>
                </a:solidFill>
                <a:latin typeface="Arial"/>
                <a:ea typeface="游ゴシック"/>
              </a:rPr>
              <a:t>JavaClubSpring</a:t>
            </a:r>
            <a:r>
              <a:rPr b="0" lang="ja-JP" sz="1800" spc="-1" strike="noStrike">
                <a:solidFill>
                  <a:srgbClr val="000000"/>
                </a:solidFill>
                <a:latin typeface="Arial"/>
                <a:ea typeface="游ゴシック"/>
              </a:rPr>
              <a:t>の変形</a:t>
            </a:r>
            <a:endParaRPr b="0" lang="en-US" sz="1800" spc="-1" strike="noStrike">
              <a:solidFill>
                <a:srgbClr val="000000"/>
              </a:solidFill>
              <a:latin typeface="Arial"/>
            </a:endParaRPr>
          </a:p>
        </p:txBody>
      </p:sp>
      <p:sp>
        <p:nvSpPr>
          <p:cNvPr id="50" name=""/>
          <p:cNvSpPr/>
          <p:nvPr/>
        </p:nvSpPr>
        <p:spPr>
          <a:xfrm>
            <a:off x="1080000" y="2340000"/>
            <a:ext cx="1980000" cy="2700000"/>
          </a:xfrm>
          <a:prstGeom prst="rect">
            <a:avLst/>
          </a:prstGeom>
          <a:solidFill>
            <a:schemeClr val="accent1">
              <a:alpha val="50000"/>
            </a:schemeClr>
          </a:solidFill>
          <a:ln w="0">
            <a:solidFill>
              <a:srgbClr val="254061"/>
            </a:solidFill>
          </a:ln>
        </p:spPr>
        <p:style>
          <a:lnRef idx="0"/>
          <a:fillRef idx="0"/>
          <a:effectRef idx="0"/>
          <a:fontRef idx="minor"/>
        </p:style>
        <p:txBody>
          <a:bodyPr lIns="90000" rIns="90000" tIns="45000" bIns="45000" anchor="ctr">
            <a:noAutofit/>
          </a:bodyPr>
          <a:p>
            <a:pPr algn="ctr">
              <a:lnSpc>
                <a:spcPct val="100000"/>
              </a:lnSpc>
              <a:tabLst>
                <a:tab algn="l" pos="408240"/>
              </a:tabLst>
            </a:pPr>
            <a:r>
              <a:rPr b="0" lang="ja-JP" sz="1800" spc="-1" strike="noStrike">
                <a:solidFill>
                  <a:srgbClr val="000000"/>
                </a:solidFill>
                <a:latin typeface="Arial"/>
                <a:ea typeface="DejaVu Sans"/>
              </a:rPr>
              <a:t>ログイン機能</a:t>
            </a:r>
            <a:endParaRPr b="0" lang="en-US" sz="1800" spc="-1" strike="noStrike">
              <a:solidFill>
                <a:srgbClr val="000000"/>
              </a:solidFill>
              <a:latin typeface="Arial"/>
            </a:endParaRPr>
          </a:p>
        </p:txBody>
      </p:sp>
      <p:sp>
        <p:nvSpPr>
          <p:cNvPr id="51" name=""/>
          <p:cNvSpPr/>
          <p:nvPr/>
        </p:nvSpPr>
        <p:spPr>
          <a:xfrm>
            <a:off x="3965040" y="2340000"/>
            <a:ext cx="1974960" cy="2700000"/>
          </a:xfrm>
          <a:prstGeom prst="rect">
            <a:avLst/>
          </a:prstGeom>
          <a:solidFill>
            <a:schemeClr val="accent1">
              <a:alpha val="50000"/>
            </a:schemeClr>
          </a:solidFill>
          <a:ln w="0">
            <a:solidFill>
              <a:srgbClr val="254061"/>
            </a:solidFill>
          </a:ln>
        </p:spPr>
        <p:style>
          <a:lnRef idx="0"/>
          <a:fillRef idx="0"/>
          <a:effectRef idx="0"/>
          <a:fontRef idx="minor"/>
        </p:style>
        <p:txBody>
          <a:bodyPr lIns="90000" rIns="90000" tIns="45000" bIns="45000" anchor="ctr">
            <a:noAutofit/>
          </a:bodyPr>
          <a:p>
            <a:pPr algn="ctr">
              <a:lnSpc>
                <a:spcPct val="100000"/>
              </a:lnSpc>
              <a:tabLst>
                <a:tab algn="l" pos="408240"/>
              </a:tabLst>
            </a:pPr>
            <a:r>
              <a:rPr b="0" lang="ja-JP" sz="1800" spc="-1" strike="noStrike">
                <a:solidFill>
                  <a:srgbClr val="000000"/>
                </a:solidFill>
                <a:latin typeface="Arial"/>
                <a:ea typeface="DejaVu Sans"/>
              </a:rPr>
              <a:t>一覧表示</a:t>
            </a:r>
            <a:endParaRPr b="0" lang="en-US" sz="1800" spc="-1" strike="noStrike">
              <a:solidFill>
                <a:srgbClr val="000000"/>
              </a:solidFill>
              <a:latin typeface="Arial"/>
            </a:endParaRPr>
          </a:p>
          <a:p>
            <a:pPr algn="ctr">
              <a:lnSpc>
                <a:spcPct val="100000"/>
              </a:lnSpc>
              <a:tabLst>
                <a:tab algn="l" pos="408240"/>
              </a:tabLst>
            </a:pPr>
            <a:endParaRPr b="0" lang="en-US" sz="1800" spc="-1" strike="noStrike">
              <a:solidFill>
                <a:srgbClr val="000000"/>
              </a:solidFill>
              <a:latin typeface="Arial"/>
            </a:endParaRPr>
          </a:p>
          <a:p>
            <a:pPr algn="ctr">
              <a:lnSpc>
                <a:spcPct val="100000"/>
              </a:lnSpc>
              <a:tabLst>
                <a:tab algn="l" pos="408240"/>
              </a:tabLst>
            </a:pPr>
            <a:r>
              <a:rPr b="0" lang="ja-JP" sz="1800" spc="-1" strike="noStrike">
                <a:solidFill>
                  <a:srgbClr val="000000"/>
                </a:solidFill>
                <a:latin typeface="Arial"/>
                <a:ea typeface="DejaVu Sans"/>
              </a:rPr>
              <a:t>データの追加</a:t>
            </a:r>
            <a:r>
              <a:rPr b="0" lang="en-US" sz="1800" spc="-1" strike="noStrike">
                <a:solidFill>
                  <a:srgbClr val="000000"/>
                </a:solidFill>
                <a:latin typeface="Arial"/>
                <a:ea typeface="DejaVu Sans"/>
              </a:rPr>
              <a:t>/</a:t>
            </a:r>
            <a:r>
              <a:rPr b="0" lang="ja-JP" sz="1800" spc="-1" strike="noStrike">
                <a:solidFill>
                  <a:srgbClr val="000000"/>
                </a:solidFill>
                <a:latin typeface="Arial"/>
                <a:ea typeface="DejaVu Sans"/>
              </a:rPr>
              <a:t>編集</a:t>
            </a:r>
            <a:r>
              <a:rPr b="0" lang="en-US" sz="1800" spc="-1" strike="noStrike">
                <a:solidFill>
                  <a:srgbClr val="000000"/>
                </a:solidFill>
                <a:latin typeface="Arial"/>
                <a:ea typeface="DejaVu Sans"/>
              </a:rPr>
              <a:t>/</a:t>
            </a:r>
            <a:r>
              <a:rPr b="0" lang="ja-JP" sz="1800" spc="-1" strike="noStrike">
                <a:solidFill>
                  <a:srgbClr val="000000"/>
                </a:solidFill>
                <a:latin typeface="Arial"/>
                <a:ea typeface="DejaVu Sans"/>
              </a:rPr>
              <a:t>削除</a:t>
            </a:r>
            <a:endParaRPr b="0" lang="en-US" sz="1800" spc="-1" strike="noStrike">
              <a:solidFill>
                <a:srgbClr val="000000"/>
              </a:solidFill>
              <a:latin typeface="Arial"/>
            </a:endParaRPr>
          </a:p>
        </p:txBody>
      </p:sp>
      <p:sp>
        <p:nvSpPr>
          <p:cNvPr id="52" name=""/>
          <p:cNvSpPr/>
          <p:nvPr/>
        </p:nvSpPr>
        <p:spPr>
          <a:xfrm>
            <a:off x="7025040" y="2340000"/>
            <a:ext cx="1974960" cy="2700000"/>
          </a:xfrm>
          <a:prstGeom prst="rect">
            <a:avLst/>
          </a:prstGeom>
          <a:solidFill>
            <a:srgbClr val="77bc65">
              <a:alpha val="50000"/>
            </a:srgbClr>
          </a:solidFill>
          <a:ln w="0">
            <a:solidFill>
              <a:srgbClr val="254061"/>
            </a:solidFill>
          </a:ln>
        </p:spPr>
        <p:style>
          <a:lnRef idx="0"/>
          <a:fillRef idx="0"/>
          <a:effectRef idx="0"/>
          <a:fontRef idx="minor"/>
        </p:style>
        <p:txBody>
          <a:bodyPr lIns="90000" rIns="90000" tIns="45000" bIns="45000" anchor="ctr">
            <a:noAutofit/>
          </a:bodyPr>
          <a:p>
            <a:pPr algn="ctr">
              <a:lnSpc>
                <a:spcPct val="100000"/>
              </a:lnSpc>
              <a:tabLst>
                <a:tab algn="l" pos="408240"/>
              </a:tabLst>
            </a:pPr>
            <a:r>
              <a:rPr b="0" lang="ja-JP" sz="1800" spc="-1" strike="noStrike">
                <a:solidFill>
                  <a:srgbClr val="000000"/>
                </a:solidFill>
                <a:latin typeface="Arial"/>
                <a:ea typeface="DejaVu Sans"/>
              </a:rPr>
              <a:t>入出庫情報の入力</a:t>
            </a:r>
            <a:endParaRPr b="0" lang="en-US" sz="1800" spc="-1" strike="noStrike">
              <a:solidFill>
                <a:srgbClr val="000000"/>
              </a:solidFill>
              <a:latin typeface="Arial"/>
            </a:endParaRPr>
          </a:p>
          <a:p>
            <a:pPr algn="ctr">
              <a:lnSpc>
                <a:spcPct val="100000"/>
              </a:lnSpc>
              <a:tabLst>
                <a:tab algn="l" pos="408240"/>
              </a:tabLst>
            </a:pPr>
            <a:endParaRPr b="0" lang="en-US" sz="1800" spc="-1" strike="noStrike">
              <a:solidFill>
                <a:srgbClr val="000000"/>
              </a:solidFill>
              <a:latin typeface="Arial"/>
            </a:endParaRPr>
          </a:p>
          <a:p>
            <a:pPr algn="ctr">
              <a:lnSpc>
                <a:spcPct val="100000"/>
              </a:lnSpc>
              <a:tabLst>
                <a:tab algn="l" pos="408240"/>
              </a:tabLst>
            </a:pPr>
            <a:r>
              <a:rPr b="0" lang="ja-JP" sz="1800" spc="-1" strike="noStrike">
                <a:solidFill>
                  <a:srgbClr val="000000"/>
                </a:solidFill>
                <a:latin typeface="Arial"/>
                <a:ea typeface="DejaVu Sans"/>
              </a:rPr>
              <a:t>在庫数の計算</a:t>
            </a:r>
            <a:endParaRPr b="0" lang="en-US" sz="1800" spc="-1" strike="noStrike">
              <a:solidFill>
                <a:srgbClr val="000000"/>
              </a:solidFill>
              <a:latin typeface="Arial"/>
            </a:endParaRPr>
          </a:p>
        </p:txBody>
      </p:sp>
      <p:sp>
        <p:nvSpPr>
          <p:cNvPr id="53" name=""/>
          <p:cNvSpPr/>
          <p:nvPr/>
        </p:nvSpPr>
        <p:spPr>
          <a:xfrm>
            <a:off x="3240000" y="3420000"/>
            <a:ext cx="540000" cy="540000"/>
          </a:xfrm>
          <a:prstGeom prst="plus">
            <a:avLst>
              <a:gd name="adj" fmla="val 39107"/>
            </a:avLst>
          </a:prstGeom>
          <a:solidFill>
            <a:srgbClr val="000000"/>
          </a:solidFill>
          <a:ln w="0">
            <a:solidFill>
              <a:srgbClr val="000000"/>
            </a:solid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Arial"/>
            </a:endParaRPr>
          </a:p>
        </p:txBody>
      </p:sp>
      <p:sp>
        <p:nvSpPr>
          <p:cNvPr id="54" name=""/>
          <p:cNvSpPr/>
          <p:nvPr/>
        </p:nvSpPr>
        <p:spPr>
          <a:xfrm>
            <a:off x="6120000" y="3420000"/>
            <a:ext cx="540000" cy="540000"/>
          </a:xfrm>
          <a:prstGeom prst="plus">
            <a:avLst>
              <a:gd name="adj" fmla="val 39107"/>
            </a:avLst>
          </a:prstGeom>
          <a:solidFill>
            <a:srgbClr val="000000"/>
          </a:solidFill>
          <a:ln w="0">
            <a:solidFill>
              <a:srgbClr val="000000"/>
            </a:solid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1640" cy="946440"/>
          </a:xfrm>
          <a:prstGeom prst="rect">
            <a:avLst/>
          </a:prstGeom>
          <a:solidFill>
            <a:srgbClr val="dee6ef"/>
          </a:solidFill>
          <a:ln w="0">
            <a:solidFill>
              <a:srgbClr val="3465a4"/>
            </a:solidFill>
          </a:ln>
        </p:spPr>
        <p:txBody>
          <a:bodyPr lIns="0" rIns="0" tIns="0" bIns="0" anchor="ctr">
            <a:noAutofit/>
          </a:bodyPr>
          <a:p>
            <a:pPr indent="0" algn="ctr">
              <a:buNone/>
            </a:pPr>
            <a:r>
              <a:rPr b="0" lang="ja-JP" sz="4400" spc="-1" strike="noStrike">
                <a:solidFill>
                  <a:srgbClr val="000000"/>
                </a:solidFill>
                <a:latin typeface="Arial"/>
              </a:rPr>
              <a:t>画面構成</a:t>
            </a:r>
            <a:endParaRPr b="0" lang="en-US" sz="4400" spc="-1" strike="noStrike">
              <a:solidFill>
                <a:srgbClr val="000000"/>
              </a:solidFill>
              <a:latin typeface="Arial"/>
            </a:endParaRPr>
          </a:p>
        </p:txBody>
      </p:sp>
      <p:sp>
        <p:nvSpPr>
          <p:cNvPr id="56" name=""/>
          <p:cNvSpPr/>
          <p:nvPr/>
        </p:nvSpPr>
        <p:spPr>
          <a:xfrm>
            <a:off x="720000" y="1440000"/>
            <a:ext cx="1434960" cy="714960"/>
          </a:xfrm>
          <a:prstGeom prst="rect">
            <a:avLst/>
          </a:prstGeom>
          <a:solidFill>
            <a:schemeClr val="accent1">
              <a:alpha val="50000"/>
            </a:schemeClr>
          </a:solidFill>
          <a:ln w="0">
            <a:solidFill>
              <a:srgbClr val="254061"/>
            </a:solidFill>
          </a:ln>
        </p:spPr>
        <p:style>
          <a:lnRef idx="0"/>
          <a:fillRef idx="0"/>
          <a:effectRef idx="0"/>
          <a:fontRef idx="minor"/>
        </p:style>
        <p:txBody>
          <a:bodyPr lIns="90000" rIns="90000" tIns="45000" bIns="45000" anchor="ctr">
            <a:noAutofit/>
          </a:bodyPr>
          <a:p>
            <a:pPr algn="ctr">
              <a:lnSpc>
                <a:spcPct val="100000"/>
              </a:lnSpc>
              <a:tabLst>
                <a:tab algn="l" pos="408240"/>
              </a:tabLst>
            </a:pPr>
            <a:r>
              <a:rPr b="0" lang="ja-JP" sz="1800" spc="-1" strike="noStrike">
                <a:solidFill>
                  <a:srgbClr val="000000"/>
                </a:solidFill>
                <a:latin typeface="Arial"/>
                <a:ea typeface="DejaVu Sans"/>
              </a:rPr>
              <a:t>ログイン</a:t>
            </a:r>
            <a:endParaRPr b="0" lang="en-US" sz="1800" spc="-1" strike="noStrike">
              <a:solidFill>
                <a:srgbClr val="000000"/>
              </a:solidFill>
              <a:latin typeface="Arial"/>
            </a:endParaRPr>
          </a:p>
        </p:txBody>
      </p:sp>
      <p:sp>
        <p:nvSpPr>
          <p:cNvPr id="57" name=""/>
          <p:cNvSpPr/>
          <p:nvPr/>
        </p:nvSpPr>
        <p:spPr>
          <a:xfrm>
            <a:off x="3420000" y="1440000"/>
            <a:ext cx="1980000" cy="714960"/>
          </a:xfrm>
          <a:prstGeom prst="rect">
            <a:avLst/>
          </a:prstGeom>
          <a:solidFill>
            <a:schemeClr val="accent1">
              <a:alpha val="50000"/>
            </a:schemeClr>
          </a:solidFill>
          <a:ln w="0">
            <a:solidFill>
              <a:srgbClr val="254061"/>
            </a:solidFill>
          </a:ln>
        </p:spPr>
        <p:style>
          <a:lnRef idx="0"/>
          <a:fillRef idx="0"/>
          <a:effectRef idx="0"/>
          <a:fontRef idx="minor"/>
        </p:style>
        <p:txBody>
          <a:bodyPr lIns="90000" rIns="90000" tIns="45000" bIns="45000" anchor="ctr">
            <a:noAutofit/>
          </a:bodyPr>
          <a:p>
            <a:pPr algn="ctr">
              <a:lnSpc>
                <a:spcPct val="100000"/>
              </a:lnSpc>
              <a:tabLst>
                <a:tab algn="l" pos="408240"/>
              </a:tabLst>
            </a:pPr>
            <a:r>
              <a:rPr b="0" lang="ja-JP" sz="1800" spc="-1" strike="noStrike">
                <a:solidFill>
                  <a:srgbClr val="000000"/>
                </a:solidFill>
                <a:latin typeface="Arial"/>
                <a:ea typeface="DejaVu Sans"/>
              </a:rPr>
              <a:t>製品マスター一覧</a:t>
            </a:r>
            <a:endParaRPr b="0" lang="en-US" sz="1800" spc="-1" strike="noStrike">
              <a:solidFill>
                <a:srgbClr val="000000"/>
              </a:solidFill>
              <a:latin typeface="Arial"/>
            </a:endParaRPr>
          </a:p>
        </p:txBody>
      </p:sp>
      <p:sp>
        <p:nvSpPr>
          <p:cNvPr id="58" name=""/>
          <p:cNvSpPr/>
          <p:nvPr/>
        </p:nvSpPr>
        <p:spPr>
          <a:xfrm>
            <a:off x="6480000" y="1445040"/>
            <a:ext cx="1980000" cy="714960"/>
          </a:xfrm>
          <a:prstGeom prst="rect">
            <a:avLst/>
          </a:prstGeom>
          <a:solidFill>
            <a:schemeClr val="accent1">
              <a:alpha val="50000"/>
            </a:schemeClr>
          </a:solidFill>
          <a:ln w="0">
            <a:solidFill>
              <a:srgbClr val="254061"/>
            </a:solidFill>
          </a:ln>
        </p:spPr>
        <p:style>
          <a:lnRef idx="0"/>
          <a:fillRef idx="0"/>
          <a:effectRef idx="0"/>
          <a:fontRef idx="minor"/>
        </p:style>
        <p:txBody>
          <a:bodyPr lIns="90000" rIns="90000" tIns="45000" bIns="45000" anchor="ctr">
            <a:noAutofit/>
          </a:bodyPr>
          <a:p>
            <a:pPr algn="ctr">
              <a:lnSpc>
                <a:spcPct val="100000"/>
              </a:lnSpc>
              <a:tabLst>
                <a:tab algn="l" pos="408240"/>
              </a:tabLst>
            </a:pPr>
            <a:r>
              <a:rPr b="0" lang="ja-JP" sz="1800" spc="-1" strike="noStrike">
                <a:solidFill>
                  <a:srgbClr val="000000"/>
                </a:solidFill>
                <a:latin typeface="Arial"/>
                <a:ea typeface="DejaVu Sans"/>
              </a:rPr>
              <a:t>製品マスター登録</a:t>
            </a:r>
            <a:endParaRPr b="0" lang="en-US" sz="1800" spc="-1" strike="noStrike">
              <a:solidFill>
                <a:srgbClr val="000000"/>
              </a:solidFill>
              <a:latin typeface="Arial"/>
            </a:endParaRPr>
          </a:p>
        </p:txBody>
      </p:sp>
      <p:sp>
        <p:nvSpPr>
          <p:cNvPr id="59" name=""/>
          <p:cNvSpPr/>
          <p:nvPr/>
        </p:nvSpPr>
        <p:spPr>
          <a:xfrm>
            <a:off x="6480000" y="2525040"/>
            <a:ext cx="1980000" cy="714960"/>
          </a:xfrm>
          <a:prstGeom prst="rect">
            <a:avLst/>
          </a:prstGeom>
          <a:solidFill>
            <a:schemeClr val="accent1">
              <a:alpha val="50000"/>
            </a:schemeClr>
          </a:solidFill>
          <a:ln w="0">
            <a:solidFill>
              <a:srgbClr val="254061"/>
            </a:solidFill>
          </a:ln>
        </p:spPr>
        <p:style>
          <a:lnRef idx="0"/>
          <a:fillRef idx="0"/>
          <a:effectRef idx="0"/>
          <a:fontRef idx="minor"/>
        </p:style>
        <p:txBody>
          <a:bodyPr lIns="90000" rIns="90000" tIns="45000" bIns="45000" anchor="ctr">
            <a:noAutofit/>
          </a:bodyPr>
          <a:p>
            <a:pPr algn="ctr">
              <a:lnSpc>
                <a:spcPct val="100000"/>
              </a:lnSpc>
              <a:tabLst>
                <a:tab algn="l" pos="408240"/>
              </a:tabLst>
            </a:pPr>
            <a:r>
              <a:rPr b="0" lang="ja-JP" sz="1800" spc="-1" strike="noStrike">
                <a:solidFill>
                  <a:srgbClr val="000000"/>
                </a:solidFill>
                <a:latin typeface="Arial"/>
                <a:ea typeface="DejaVu Sans"/>
              </a:rPr>
              <a:t>製品マスター更新</a:t>
            </a:r>
            <a:endParaRPr b="0" lang="en-US" sz="1800" spc="-1" strike="noStrike">
              <a:solidFill>
                <a:srgbClr val="000000"/>
              </a:solidFill>
              <a:latin typeface="Arial"/>
            </a:endParaRPr>
          </a:p>
        </p:txBody>
      </p:sp>
      <p:sp>
        <p:nvSpPr>
          <p:cNvPr id="60" name=""/>
          <p:cNvSpPr/>
          <p:nvPr/>
        </p:nvSpPr>
        <p:spPr>
          <a:xfrm>
            <a:off x="6480000" y="3605040"/>
            <a:ext cx="1980000" cy="714960"/>
          </a:xfrm>
          <a:prstGeom prst="rect">
            <a:avLst/>
          </a:prstGeom>
          <a:solidFill>
            <a:schemeClr val="accent1">
              <a:alpha val="50000"/>
            </a:schemeClr>
          </a:solidFill>
          <a:ln w="0">
            <a:solidFill>
              <a:srgbClr val="254061"/>
            </a:solidFill>
          </a:ln>
        </p:spPr>
        <p:style>
          <a:lnRef idx="0"/>
          <a:fillRef idx="0"/>
          <a:effectRef idx="0"/>
          <a:fontRef idx="minor"/>
        </p:style>
        <p:txBody>
          <a:bodyPr lIns="90000" rIns="90000" tIns="45000" bIns="45000" anchor="ctr">
            <a:noAutofit/>
          </a:bodyPr>
          <a:p>
            <a:pPr algn="ctr">
              <a:lnSpc>
                <a:spcPct val="100000"/>
              </a:lnSpc>
              <a:tabLst>
                <a:tab algn="l" pos="408240"/>
              </a:tabLst>
            </a:pPr>
            <a:r>
              <a:rPr b="0" lang="ja-JP" sz="1800" spc="-1" strike="noStrike">
                <a:solidFill>
                  <a:srgbClr val="000000"/>
                </a:solidFill>
                <a:latin typeface="Arial"/>
                <a:ea typeface="DejaVu Sans"/>
              </a:rPr>
              <a:t>製品マスター削除</a:t>
            </a:r>
            <a:endParaRPr b="0" lang="en-US" sz="1800" spc="-1" strike="noStrike">
              <a:solidFill>
                <a:srgbClr val="000000"/>
              </a:solidFill>
              <a:latin typeface="Arial"/>
            </a:endParaRPr>
          </a:p>
        </p:txBody>
      </p:sp>
      <p:sp>
        <p:nvSpPr>
          <p:cNvPr id="61" name=""/>
          <p:cNvSpPr/>
          <p:nvPr/>
        </p:nvSpPr>
        <p:spPr>
          <a:xfrm>
            <a:off x="6480000" y="4685040"/>
            <a:ext cx="1980000" cy="714960"/>
          </a:xfrm>
          <a:prstGeom prst="rect">
            <a:avLst/>
          </a:prstGeom>
          <a:solidFill>
            <a:schemeClr val="accent1">
              <a:alpha val="50000"/>
            </a:schemeClr>
          </a:solidFill>
          <a:ln w="0">
            <a:solidFill>
              <a:srgbClr val="254061"/>
            </a:solidFill>
          </a:ln>
        </p:spPr>
        <p:style>
          <a:lnRef idx="0"/>
          <a:fillRef idx="0"/>
          <a:effectRef idx="0"/>
          <a:fontRef idx="minor"/>
        </p:style>
        <p:txBody>
          <a:bodyPr lIns="90000" rIns="90000" tIns="45000" bIns="45000" anchor="ctr">
            <a:noAutofit/>
          </a:bodyPr>
          <a:p>
            <a:pPr algn="ctr">
              <a:lnSpc>
                <a:spcPct val="100000"/>
              </a:lnSpc>
              <a:tabLst>
                <a:tab algn="l" pos="408240"/>
              </a:tabLst>
            </a:pPr>
            <a:r>
              <a:rPr b="0" lang="ja-JP" sz="1800" spc="-1" strike="noStrike">
                <a:solidFill>
                  <a:srgbClr val="000000"/>
                </a:solidFill>
                <a:latin typeface="Arial"/>
                <a:ea typeface="DejaVu Sans"/>
              </a:rPr>
              <a:t>入出庫データ</a:t>
            </a:r>
            <a:endParaRPr b="0" lang="en-US" sz="1800" spc="-1" strike="noStrike">
              <a:solidFill>
                <a:srgbClr val="000000"/>
              </a:solidFill>
              <a:latin typeface="Arial"/>
            </a:endParaRPr>
          </a:p>
        </p:txBody>
      </p:sp>
      <p:cxnSp>
        <p:nvCxnSpPr>
          <p:cNvPr id="62" name=""/>
          <p:cNvCxnSpPr>
            <a:stCxn id="56" idx="3"/>
            <a:endCxn id="57" idx="1"/>
          </p:cNvCxnSpPr>
          <p:nvPr/>
        </p:nvCxnSpPr>
        <p:spPr>
          <a:xfrm>
            <a:off x="2154960" y="1797480"/>
            <a:ext cx="1265400" cy="360"/>
          </a:xfrm>
          <a:prstGeom prst="bentConnector2">
            <a:avLst/>
          </a:prstGeom>
          <a:ln w="0">
            <a:solidFill>
              <a:srgbClr val="3465a4"/>
            </a:solidFill>
          </a:ln>
        </p:spPr>
      </p:cxnSp>
      <p:cxnSp>
        <p:nvCxnSpPr>
          <p:cNvPr id="63" name=""/>
          <p:cNvCxnSpPr>
            <a:stCxn id="59" idx="1"/>
            <a:endCxn id="57" idx="3"/>
          </p:cNvCxnSpPr>
          <p:nvPr/>
        </p:nvCxnSpPr>
        <p:spPr>
          <a:xfrm rot="10800000">
            <a:off x="5400000" y="1797480"/>
            <a:ext cx="1080360" cy="1085400"/>
          </a:xfrm>
          <a:prstGeom prst="bentConnector3">
            <a:avLst>
              <a:gd name="adj1" fmla="val 50000"/>
            </a:avLst>
          </a:prstGeom>
          <a:ln w="0">
            <a:solidFill>
              <a:srgbClr val="3465a4"/>
            </a:solidFill>
          </a:ln>
        </p:spPr>
      </p:cxnSp>
      <p:cxnSp>
        <p:nvCxnSpPr>
          <p:cNvPr id="64" name=""/>
          <p:cNvCxnSpPr>
            <a:stCxn id="58" idx="1"/>
            <a:endCxn id="57" idx="3"/>
          </p:cNvCxnSpPr>
          <p:nvPr/>
        </p:nvCxnSpPr>
        <p:spPr>
          <a:xfrm rot="10800000">
            <a:off x="5400000" y="1797480"/>
            <a:ext cx="1080360" cy="5400"/>
          </a:xfrm>
          <a:prstGeom prst="bentConnector3">
            <a:avLst>
              <a:gd name="adj1" fmla="val 50000"/>
            </a:avLst>
          </a:prstGeom>
          <a:ln w="0">
            <a:solidFill>
              <a:srgbClr val="3465a4"/>
            </a:solidFill>
          </a:ln>
        </p:spPr>
      </p:cxnSp>
      <p:cxnSp>
        <p:nvCxnSpPr>
          <p:cNvPr id="65" name=""/>
          <p:cNvCxnSpPr>
            <a:stCxn id="60" idx="1"/>
            <a:endCxn id="57" idx="3"/>
          </p:cNvCxnSpPr>
          <p:nvPr/>
        </p:nvCxnSpPr>
        <p:spPr>
          <a:xfrm rot="10800000">
            <a:off x="5400000" y="1797480"/>
            <a:ext cx="1080360" cy="2165400"/>
          </a:xfrm>
          <a:prstGeom prst="bentConnector3">
            <a:avLst>
              <a:gd name="adj1" fmla="val 50000"/>
            </a:avLst>
          </a:prstGeom>
          <a:ln w="0">
            <a:solidFill>
              <a:srgbClr val="3465a4"/>
            </a:solidFill>
          </a:ln>
        </p:spPr>
      </p:cxnSp>
      <p:cxnSp>
        <p:nvCxnSpPr>
          <p:cNvPr id="66" name=""/>
          <p:cNvCxnSpPr>
            <a:stCxn id="61" idx="1"/>
            <a:endCxn id="57" idx="3"/>
          </p:cNvCxnSpPr>
          <p:nvPr/>
        </p:nvCxnSpPr>
        <p:spPr>
          <a:xfrm rot="10800000">
            <a:off x="5400000" y="1797480"/>
            <a:ext cx="1080360" cy="3245400"/>
          </a:xfrm>
          <a:prstGeom prst="bentConnector3">
            <a:avLst>
              <a:gd name="adj1" fmla="val 50000"/>
            </a:avLst>
          </a:prstGeom>
          <a:ln w="0">
            <a:solidFill>
              <a:srgbClr val="3465a4"/>
            </a:solidFill>
          </a:ln>
        </p:spPr>
      </p:cxn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640" cy="946440"/>
          </a:xfrm>
          <a:prstGeom prst="rect">
            <a:avLst/>
          </a:prstGeom>
          <a:solidFill>
            <a:srgbClr val="dee6ef"/>
          </a:solidFill>
          <a:ln w="0">
            <a:solidFill>
              <a:srgbClr val="3465a4"/>
            </a:solidFill>
          </a:ln>
        </p:spPr>
        <p:txBody>
          <a:bodyPr lIns="0" rIns="0" tIns="0" bIns="0" anchor="ctr">
            <a:noAutofit/>
          </a:bodyPr>
          <a:p>
            <a:pPr indent="0" algn="ctr">
              <a:buNone/>
            </a:pPr>
            <a:r>
              <a:rPr b="0" lang="ja-JP" sz="4400" spc="-1" strike="noStrike">
                <a:solidFill>
                  <a:srgbClr val="000000"/>
                </a:solidFill>
                <a:latin typeface="Arial"/>
              </a:rPr>
              <a:t>機能</a:t>
            </a:r>
            <a:endParaRPr b="0" lang="en-US" sz="4400" spc="-1" strike="noStrike">
              <a:solidFill>
                <a:srgbClr val="000000"/>
              </a:solidFill>
              <a:latin typeface="Arial"/>
            </a:endParaRPr>
          </a:p>
        </p:txBody>
      </p:sp>
      <p:sp>
        <p:nvSpPr>
          <p:cNvPr id="68" name=""/>
          <p:cNvSpPr/>
          <p:nvPr/>
        </p:nvSpPr>
        <p:spPr>
          <a:xfrm>
            <a:off x="720000" y="1440000"/>
            <a:ext cx="1434960" cy="714960"/>
          </a:xfrm>
          <a:prstGeom prst="rect">
            <a:avLst/>
          </a:prstGeom>
          <a:solidFill>
            <a:schemeClr val="accent1">
              <a:alpha val="50000"/>
            </a:schemeClr>
          </a:solidFill>
          <a:ln w="0">
            <a:solidFill>
              <a:srgbClr val="254061"/>
            </a:solidFill>
          </a:ln>
        </p:spPr>
        <p:style>
          <a:lnRef idx="0"/>
          <a:fillRef idx="0"/>
          <a:effectRef idx="0"/>
          <a:fontRef idx="minor"/>
        </p:style>
        <p:txBody>
          <a:bodyPr lIns="90000" rIns="90000" tIns="45000" bIns="45000" anchor="ctr">
            <a:noAutofit/>
          </a:bodyPr>
          <a:p>
            <a:pPr algn="ctr">
              <a:lnSpc>
                <a:spcPct val="100000"/>
              </a:lnSpc>
              <a:tabLst>
                <a:tab algn="l" pos="408240"/>
              </a:tabLst>
            </a:pPr>
            <a:r>
              <a:rPr b="0" lang="ja-JP" sz="1800" spc="-1" strike="noStrike">
                <a:solidFill>
                  <a:srgbClr val="000000"/>
                </a:solidFill>
                <a:latin typeface="Arial"/>
                <a:ea typeface="DejaVu Sans"/>
              </a:rPr>
              <a:t>ログイン</a:t>
            </a:r>
            <a:endParaRPr b="0" lang="en-US" sz="1800" spc="-1" strike="noStrike">
              <a:solidFill>
                <a:srgbClr val="000000"/>
              </a:solidFill>
              <a:latin typeface="Arial"/>
            </a:endParaRPr>
          </a:p>
        </p:txBody>
      </p:sp>
      <p:sp>
        <p:nvSpPr>
          <p:cNvPr id="69" name=""/>
          <p:cNvSpPr/>
          <p:nvPr/>
        </p:nvSpPr>
        <p:spPr>
          <a:xfrm>
            <a:off x="3420000" y="1440000"/>
            <a:ext cx="1980000" cy="714960"/>
          </a:xfrm>
          <a:prstGeom prst="rect">
            <a:avLst/>
          </a:prstGeom>
          <a:solidFill>
            <a:schemeClr val="accent1">
              <a:alpha val="50000"/>
            </a:schemeClr>
          </a:solidFill>
          <a:ln w="0">
            <a:solidFill>
              <a:srgbClr val="254061"/>
            </a:solidFill>
          </a:ln>
        </p:spPr>
        <p:style>
          <a:lnRef idx="0"/>
          <a:fillRef idx="0"/>
          <a:effectRef idx="0"/>
          <a:fontRef idx="minor"/>
        </p:style>
        <p:txBody>
          <a:bodyPr lIns="90000" rIns="90000" tIns="45000" bIns="45000" anchor="ctr">
            <a:noAutofit/>
          </a:bodyPr>
          <a:p>
            <a:pPr algn="ctr">
              <a:lnSpc>
                <a:spcPct val="100000"/>
              </a:lnSpc>
              <a:tabLst>
                <a:tab algn="l" pos="408240"/>
              </a:tabLst>
            </a:pPr>
            <a:r>
              <a:rPr b="0" lang="ja-JP" sz="1800" spc="-1" strike="noStrike">
                <a:solidFill>
                  <a:srgbClr val="000000"/>
                </a:solidFill>
                <a:latin typeface="Arial"/>
                <a:ea typeface="DejaVu Sans"/>
              </a:rPr>
              <a:t>製品マスター一覧</a:t>
            </a:r>
            <a:endParaRPr b="0" lang="en-US" sz="1800" spc="-1" strike="noStrike">
              <a:solidFill>
                <a:srgbClr val="000000"/>
              </a:solidFill>
              <a:latin typeface="Arial"/>
            </a:endParaRPr>
          </a:p>
        </p:txBody>
      </p:sp>
      <p:sp>
        <p:nvSpPr>
          <p:cNvPr id="70" name=""/>
          <p:cNvSpPr/>
          <p:nvPr/>
        </p:nvSpPr>
        <p:spPr>
          <a:xfrm>
            <a:off x="6480000" y="1445040"/>
            <a:ext cx="1980000" cy="714960"/>
          </a:xfrm>
          <a:prstGeom prst="rect">
            <a:avLst/>
          </a:prstGeom>
          <a:solidFill>
            <a:schemeClr val="accent1">
              <a:alpha val="50000"/>
            </a:schemeClr>
          </a:solidFill>
          <a:ln w="0">
            <a:solidFill>
              <a:srgbClr val="254061"/>
            </a:solidFill>
          </a:ln>
        </p:spPr>
        <p:style>
          <a:lnRef idx="0"/>
          <a:fillRef idx="0"/>
          <a:effectRef idx="0"/>
          <a:fontRef idx="minor"/>
        </p:style>
        <p:txBody>
          <a:bodyPr lIns="90000" rIns="90000" tIns="45000" bIns="45000" anchor="ctr">
            <a:noAutofit/>
          </a:bodyPr>
          <a:p>
            <a:pPr algn="ctr">
              <a:lnSpc>
                <a:spcPct val="100000"/>
              </a:lnSpc>
              <a:tabLst>
                <a:tab algn="l" pos="408240"/>
              </a:tabLst>
            </a:pPr>
            <a:r>
              <a:rPr b="0" lang="ja-JP" sz="1800" spc="-1" strike="noStrike">
                <a:solidFill>
                  <a:srgbClr val="000000"/>
                </a:solidFill>
                <a:latin typeface="Arial"/>
                <a:ea typeface="DejaVu Sans"/>
              </a:rPr>
              <a:t>製品マスター登録</a:t>
            </a:r>
            <a:endParaRPr b="0" lang="en-US" sz="1800" spc="-1" strike="noStrike">
              <a:solidFill>
                <a:srgbClr val="000000"/>
              </a:solidFill>
              <a:latin typeface="Arial"/>
            </a:endParaRPr>
          </a:p>
        </p:txBody>
      </p:sp>
      <p:sp>
        <p:nvSpPr>
          <p:cNvPr id="71" name=""/>
          <p:cNvSpPr/>
          <p:nvPr/>
        </p:nvSpPr>
        <p:spPr>
          <a:xfrm>
            <a:off x="6480000" y="2525040"/>
            <a:ext cx="1980000" cy="714960"/>
          </a:xfrm>
          <a:prstGeom prst="rect">
            <a:avLst/>
          </a:prstGeom>
          <a:solidFill>
            <a:schemeClr val="accent1">
              <a:alpha val="50000"/>
            </a:schemeClr>
          </a:solidFill>
          <a:ln w="0">
            <a:solidFill>
              <a:srgbClr val="254061"/>
            </a:solidFill>
          </a:ln>
        </p:spPr>
        <p:style>
          <a:lnRef idx="0"/>
          <a:fillRef idx="0"/>
          <a:effectRef idx="0"/>
          <a:fontRef idx="minor"/>
        </p:style>
        <p:txBody>
          <a:bodyPr lIns="90000" rIns="90000" tIns="45000" bIns="45000" anchor="ctr">
            <a:noAutofit/>
          </a:bodyPr>
          <a:p>
            <a:pPr algn="ctr">
              <a:lnSpc>
                <a:spcPct val="100000"/>
              </a:lnSpc>
              <a:tabLst>
                <a:tab algn="l" pos="408240"/>
              </a:tabLst>
            </a:pPr>
            <a:r>
              <a:rPr b="0" lang="ja-JP" sz="1800" spc="-1" strike="noStrike">
                <a:solidFill>
                  <a:srgbClr val="000000"/>
                </a:solidFill>
                <a:latin typeface="Arial"/>
                <a:ea typeface="DejaVu Sans"/>
              </a:rPr>
              <a:t>製品マスター更新</a:t>
            </a:r>
            <a:endParaRPr b="0" lang="en-US" sz="1800" spc="-1" strike="noStrike">
              <a:solidFill>
                <a:srgbClr val="000000"/>
              </a:solidFill>
              <a:latin typeface="Arial"/>
            </a:endParaRPr>
          </a:p>
        </p:txBody>
      </p:sp>
      <p:sp>
        <p:nvSpPr>
          <p:cNvPr id="72" name=""/>
          <p:cNvSpPr/>
          <p:nvPr/>
        </p:nvSpPr>
        <p:spPr>
          <a:xfrm>
            <a:off x="6480000" y="3605040"/>
            <a:ext cx="1980000" cy="714960"/>
          </a:xfrm>
          <a:prstGeom prst="rect">
            <a:avLst/>
          </a:prstGeom>
          <a:solidFill>
            <a:schemeClr val="accent1">
              <a:alpha val="50000"/>
            </a:schemeClr>
          </a:solidFill>
          <a:ln w="0">
            <a:solidFill>
              <a:srgbClr val="254061"/>
            </a:solidFill>
          </a:ln>
        </p:spPr>
        <p:style>
          <a:lnRef idx="0"/>
          <a:fillRef idx="0"/>
          <a:effectRef idx="0"/>
          <a:fontRef idx="minor"/>
        </p:style>
        <p:txBody>
          <a:bodyPr lIns="90000" rIns="90000" tIns="45000" bIns="45000" anchor="ctr">
            <a:noAutofit/>
          </a:bodyPr>
          <a:p>
            <a:pPr algn="ctr">
              <a:lnSpc>
                <a:spcPct val="100000"/>
              </a:lnSpc>
              <a:tabLst>
                <a:tab algn="l" pos="408240"/>
              </a:tabLst>
            </a:pPr>
            <a:r>
              <a:rPr b="0" lang="ja-JP" sz="1800" spc="-1" strike="noStrike">
                <a:solidFill>
                  <a:srgbClr val="000000"/>
                </a:solidFill>
                <a:latin typeface="Arial"/>
                <a:ea typeface="DejaVu Sans"/>
              </a:rPr>
              <a:t>製品マスター削除</a:t>
            </a:r>
            <a:endParaRPr b="0" lang="en-US" sz="1800" spc="-1" strike="noStrike">
              <a:solidFill>
                <a:srgbClr val="000000"/>
              </a:solidFill>
              <a:latin typeface="Arial"/>
            </a:endParaRPr>
          </a:p>
        </p:txBody>
      </p:sp>
      <p:sp>
        <p:nvSpPr>
          <p:cNvPr id="73" name=""/>
          <p:cNvSpPr/>
          <p:nvPr/>
        </p:nvSpPr>
        <p:spPr>
          <a:xfrm>
            <a:off x="6480000" y="4685040"/>
            <a:ext cx="1980000" cy="714960"/>
          </a:xfrm>
          <a:prstGeom prst="rect">
            <a:avLst/>
          </a:prstGeom>
          <a:solidFill>
            <a:schemeClr val="accent1">
              <a:alpha val="50000"/>
            </a:schemeClr>
          </a:solidFill>
          <a:ln w="0">
            <a:solidFill>
              <a:srgbClr val="254061"/>
            </a:solidFill>
          </a:ln>
        </p:spPr>
        <p:style>
          <a:lnRef idx="0"/>
          <a:fillRef idx="0"/>
          <a:effectRef idx="0"/>
          <a:fontRef idx="minor"/>
        </p:style>
        <p:txBody>
          <a:bodyPr lIns="90000" rIns="90000" tIns="45000" bIns="45000" anchor="ctr">
            <a:noAutofit/>
          </a:bodyPr>
          <a:p>
            <a:pPr algn="ctr">
              <a:lnSpc>
                <a:spcPct val="100000"/>
              </a:lnSpc>
              <a:tabLst>
                <a:tab algn="l" pos="408240"/>
              </a:tabLst>
            </a:pPr>
            <a:r>
              <a:rPr b="0" lang="ja-JP" sz="1800" spc="-1" strike="noStrike">
                <a:solidFill>
                  <a:srgbClr val="000000"/>
                </a:solidFill>
                <a:latin typeface="Arial"/>
                <a:ea typeface="DejaVu Sans"/>
              </a:rPr>
              <a:t>入出庫データ</a:t>
            </a:r>
            <a:endParaRPr b="0" lang="en-US" sz="1800" spc="-1" strike="noStrike">
              <a:solidFill>
                <a:srgbClr val="000000"/>
              </a:solidFill>
              <a:latin typeface="Arial"/>
            </a:endParaRPr>
          </a:p>
        </p:txBody>
      </p:sp>
      <p:cxnSp>
        <p:nvCxnSpPr>
          <p:cNvPr id="74" name=""/>
          <p:cNvCxnSpPr>
            <a:stCxn id="68" idx="3"/>
            <a:endCxn id="69" idx="1"/>
          </p:cNvCxnSpPr>
          <p:nvPr/>
        </p:nvCxnSpPr>
        <p:spPr>
          <a:xfrm>
            <a:off x="2154960" y="1797480"/>
            <a:ext cx="1265400" cy="360"/>
          </a:xfrm>
          <a:prstGeom prst="bentConnector2">
            <a:avLst/>
          </a:prstGeom>
          <a:ln w="0">
            <a:solidFill>
              <a:srgbClr val="3465a4"/>
            </a:solidFill>
          </a:ln>
        </p:spPr>
      </p:cxnSp>
      <p:cxnSp>
        <p:nvCxnSpPr>
          <p:cNvPr id="75" name=""/>
          <p:cNvCxnSpPr>
            <a:stCxn id="71" idx="1"/>
            <a:endCxn id="69" idx="3"/>
          </p:cNvCxnSpPr>
          <p:nvPr/>
        </p:nvCxnSpPr>
        <p:spPr>
          <a:xfrm rot="10800000">
            <a:off x="5400000" y="1797480"/>
            <a:ext cx="1080360" cy="1085400"/>
          </a:xfrm>
          <a:prstGeom prst="bentConnector3">
            <a:avLst>
              <a:gd name="adj1" fmla="val 50000"/>
            </a:avLst>
          </a:prstGeom>
          <a:ln w="0">
            <a:solidFill>
              <a:srgbClr val="3465a4"/>
            </a:solidFill>
          </a:ln>
        </p:spPr>
      </p:cxnSp>
      <p:cxnSp>
        <p:nvCxnSpPr>
          <p:cNvPr id="76" name=""/>
          <p:cNvCxnSpPr>
            <a:stCxn id="70" idx="1"/>
            <a:endCxn id="69" idx="3"/>
          </p:cNvCxnSpPr>
          <p:nvPr/>
        </p:nvCxnSpPr>
        <p:spPr>
          <a:xfrm rot="10800000">
            <a:off x="5400000" y="1797480"/>
            <a:ext cx="1080360" cy="5400"/>
          </a:xfrm>
          <a:prstGeom prst="bentConnector3">
            <a:avLst>
              <a:gd name="adj1" fmla="val 50000"/>
            </a:avLst>
          </a:prstGeom>
          <a:ln w="0">
            <a:solidFill>
              <a:srgbClr val="3465a4"/>
            </a:solidFill>
          </a:ln>
        </p:spPr>
      </p:cxnSp>
      <p:cxnSp>
        <p:nvCxnSpPr>
          <p:cNvPr id="77" name=""/>
          <p:cNvCxnSpPr>
            <a:stCxn id="72" idx="1"/>
            <a:endCxn id="69" idx="3"/>
          </p:cNvCxnSpPr>
          <p:nvPr/>
        </p:nvCxnSpPr>
        <p:spPr>
          <a:xfrm rot="10800000">
            <a:off x="5400000" y="1797480"/>
            <a:ext cx="1080360" cy="2165400"/>
          </a:xfrm>
          <a:prstGeom prst="bentConnector3">
            <a:avLst>
              <a:gd name="adj1" fmla="val 50000"/>
            </a:avLst>
          </a:prstGeom>
          <a:ln w="0">
            <a:solidFill>
              <a:srgbClr val="3465a4"/>
            </a:solidFill>
          </a:ln>
        </p:spPr>
      </p:cxnSp>
      <p:cxnSp>
        <p:nvCxnSpPr>
          <p:cNvPr id="78" name=""/>
          <p:cNvCxnSpPr>
            <a:stCxn id="73" idx="1"/>
            <a:endCxn id="69" idx="3"/>
          </p:cNvCxnSpPr>
          <p:nvPr/>
        </p:nvCxnSpPr>
        <p:spPr>
          <a:xfrm rot="10800000">
            <a:off x="5400000" y="1797480"/>
            <a:ext cx="1080360" cy="3245400"/>
          </a:xfrm>
          <a:prstGeom prst="bentConnector3">
            <a:avLst>
              <a:gd name="adj1" fmla="val 50000"/>
            </a:avLst>
          </a:prstGeom>
          <a:ln w="0">
            <a:solidFill>
              <a:srgbClr val="3465a4"/>
            </a:solidFill>
          </a:ln>
        </p:spPr>
      </p:cxn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26080"/>
            <a:ext cx="9071640" cy="946440"/>
          </a:xfrm>
          <a:prstGeom prst="rect">
            <a:avLst/>
          </a:prstGeom>
          <a:solidFill>
            <a:srgbClr val="dee6ef"/>
          </a:solidFill>
          <a:ln w="0">
            <a:solidFill>
              <a:srgbClr val="3465a4"/>
            </a:solidFill>
          </a:ln>
        </p:spPr>
        <p:txBody>
          <a:bodyPr lIns="0" rIns="0" tIns="0" bIns="0" anchor="ctr">
            <a:noAutofit/>
          </a:bodyPr>
          <a:p>
            <a:pPr indent="0" algn="ctr">
              <a:buNone/>
            </a:pPr>
            <a:r>
              <a:rPr b="0" lang="ja-JP" sz="4400" spc="-1" strike="noStrike">
                <a:solidFill>
                  <a:srgbClr val="000000"/>
                </a:solidFill>
                <a:latin typeface="Arial"/>
              </a:rPr>
              <a:t>データベース</a:t>
            </a:r>
            <a:r>
              <a:rPr b="0" lang="en-US" sz="4400" spc="-1" strike="noStrike">
                <a:solidFill>
                  <a:srgbClr val="000000"/>
                </a:solidFill>
                <a:latin typeface="Arial"/>
              </a:rPr>
              <a:t>-</a:t>
            </a:r>
            <a:r>
              <a:rPr b="0" lang="ja-JP" sz="4400" spc="-1" strike="noStrike">
                <a:solidFill>
                  <a:srgbClr val="000000"/>
                </a:solidFill>
                <a:latin typeface="Arial"/>
              </a:rPr>
              <a:t>テーブル</a:t>
            </a:r>
            <a:endParaRPr b="0" lang="en-US" sz="4400" spc="-1" strike="noStrike">
              <a:solidFill>
                <a:srgbClr val="000000"/>
              </a:solidFill>
              <a:latin typeface="Arial"/>
            </a:endParaRPr>
          </a:p>
        </p:txBody>
      </p:sp>
      <p:sp>
        <p:nvSpPr>
          <p:cNvPr id="80" name=""/>
          <p:cNvSpPr txBox="1"/>
          <p:nvPr/>
        </p:nvSpPr>
        <p:spPr>
          <a:xfrm>
            <a:off x="540000" y="1440000"/>
            <a:ext cx="9071640" cy="3780000"/>
          </a:xfrm>
          <a:prstGeom prst="rect">
            <a:avLst/>
          </a:prstGeom>
          <a:noFill/>
          <a:ln w="0">
            <a:noFill/>
          </a:ln>
        </p:spPr>
        <p:txBody>
          <a:bodyPr lIns="0" rIns="0" tIns="0" bIns="0" anchor="t">
            <a:normAutofit fontScale="97000"/>
          </a:bodyPr>
          <a:p>
            <a:pPr marL="419040" indent="-31428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rPr>
              <a:t>ユーザーマスター</a:t>
            </a:r>
            <a:endParaRPr b="0" lang="en-US" sz="2000" spc="-1" strike="noStrike">
              <a:solidFill>
                <a:srgbClr val="000000"/>
              </a:solidFill>
              <a:latin typeface="Arial"/>
            </a:endParaRPr>
          </a:p>
          <a:p>
            <a:pPr marL="419040" indent="-31428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rPr>
              <a:t>製品マスター</a:t>
            </a:r>
            <a:endParaRPr b="0" lang="en-US" sz="2000" spc="-1" strike="noStrike">
              <a:solidFill>
                <a:srgbClr val="000000"/>
              </a:solidFill>
              <a:latin typeface="Arial"/>
            </a:endParaRPr>
          </a:p>
          <a:p>
            <a:pPr marL="419040" indent="-31428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rPr>
              <a:t>メーカーマスター（製造会社）</a:t>
            </a:r>
            <a:endParaRPr b="0" lang="en-US" sz="2000" spc="-1" strike="noStrike">
              <a:solidFill>
                <a:srgbClr val="000000"/>
              </a:solidFill>
              <a:latin typeface="Arial"/>
            </a:endParaRPr>
          </a:p>
          <a:p>
            <a:pPr marL="419040" indent="-31428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rPr>
              <a:t>ジャンルマスター（飛行機、ロボット…）</a:t>
            </a:r>
            <a:endParaRPr b="0" lang="en-US" sz="2000" spc="-1" strike="noStrike">
              <a:solidFill>
                <a:srgbClr val="000000"/>
              </a:solidFill>
              <a:latin typeface="Arial"/>
            </a:endParaRPr>
          </a:p>
          <a:p>
            <a:pPr marL="419040" indent="-31428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rPr>
              <a:t>スケールマスター（</a:t>
            </a:r>
            <a:r>
              <a:rPr b="0" lang="en-US" sz="2000" spc="-1" strike="noStrike">
                <a:solidFill>
                  <a:srgbClr val="000000"/>
                </a:solidFill>
                <a:latin typeface="Arial"/>
              </a:rPr>
              <a:t>1/100</a:t>
            </a:r>
            <a:r>
              <a:rPr b="0" lang="ja-JP" sz="2000" spc="-1" strike="noStrike">
                <a:solidFill>
                  <a:srgbClr val="000000"/>
                </a:solidFill>
                <a:latin typeface="Arial"/>
              </a:rPr>
              <a:t>、</a:t>
            </a:r>
            <a:r>
              <a:rPr b="0" lang="en-US" sz="2000" spc="-1" strike="noStrike">
                <a:solidFill>
                  <a:srgbClr val="000000"/>
                </a:solidFill>
                <a:latin typeface="Arial"/>
              </a:rPr>
              <a:t>1/200...</a:t>
            </a:r>
            <a:r>
              <a:rPr b="0" lang="ja-JP" sz="2000" spc="-1" strike="noStrike">
                <a:solidFill>
                  <a:srgbClr val="000000"/>
                </a:solidFill>
                <a:latin typeface="Arial"/>
              </a:rPr>
              <a:t>）</a:t>
            </a:r>
            <a:endParaRPr b="0" lang="en-US" sz="2000" spc="-1" strike="noStrike">
              <a:solidFill>
                <a:srgbClr val="000000"/>
              </a:solidFill>
              <a:latin typeface="Arial"/>
            </a:endParaRPr>
          </a:p>
          <a:p>
            <a:pPr marL="419040" indent="-31428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rPr>
              <a:t>エリアマスター（部署名、店舗名）</a:t>
            </a:r>
            <a:endParaRPr b="0" lang="en-US" sz="2000" spc="-1" strike="noStrike">
              <a:solidFill>
                <a:srgbClr val="000000"/>
              </a:solidFill>
              <a:latin typeface="Arial"/>
            </a:endParaRPr>
          </a:p>
          <a:p>
            <a:pPr marL="419040" indent="-31428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rPr>
              <a:t>在庫データ（○〇店には</a:t>
            </a:r>
            <a:r>
              <a:rPr b="0" lang="en-US" sz="2000" spc="-1" strike="noStrike">
                <a:solidFill>
                  <a:srgbClr val="000000"/>
                </a:solidFill>
                <a:latin typeface="Arial"/>
              </a:rPr>
              <a:t>3</a:t>
            </a:r>
            <a:r>
              <a:rPr b="0" lang="ja-JP" sz="2000" spc="-1" strike="noStrike">
                <a:solidFill>
                  <a:srgbClr val="000000"/>
                </a:solidFill>
                <a:latin typeface="Arial"/>
              </a:rPr>
              <a:t>個）</a:t>
            </a:r>
            <a:endParaRPr b="0" lang="en-US" sz="2000" spc="-1" strike="noStrike">
              <a:solidFill>
                <a:srgbClr val="000000"/>
              </a:solidFill>
              <a:latin typeface="Arial"/>
            </a:endParaRPr>
          </a:p>
          <a:p>
            <a:pPr marL="419040" indent="-31428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rPr>
              <a:t>入出庫データ（</a:t>
            </a:r>
            <a:r>
              <a:rPr b="0" lang="en-US" sz="2000" spc="-1" strike="noStrike">
                <a:solidFill>
                  <a:srgbClr val="000000"/>
                </a:solidFill>
                <a:latin typeface="Arial"/>
              </a:rPr>
              <a:t>1/15</a:t>
            </a:r>
            <a:r>
              <a:rPr b="0" lang="ja-JP" sz="2000" spc="-1" strike="noStrike">
                <a:solidFill>
                  <a:srgbClr val="000000"/>
                </a:solidFill>
                <a:latin typeface="Arial"/>
              </a:rPr>
              <a:t>に倉庫に</a:t>
            </a:r>
            <a:r>
              <a:rPr b="0" lang="en-US" sz="2000" spc="-1" strike="noStrike">
                <a:solidFill>
                  <a:srgbClr val="000000"/>
                </a:solidFill>
                <a:latin typeface="Arial"/>
              </a:rPr>
              <a:t>5</a:t>
            </a:r>
            <a:r>
              <a:rPr b="0" lang="ja-JP" sz="2000" spc="-1" strike="noStrike">
                <a:solidFill>
                  <a:srgbClr val="000000"/>
                </a:solidFill>
                <a:latin typeface="Arial"/>
              </a:rPr>
              <a:t>個入荷）</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1640" cy="946440"/>
          </a:xfrm>
          <a:prstGeom prst="rect">
            <a:avLst/>
          </a:prstGeom>
          <a:solidFill>
            <a:srgbClr val="dee6ef"/>
          </a:solidFill>
          <a:ln w="0">
            <a:solidFill>
              <a:srgbClr val="3465a4"/>
            </a:solidFill>
          </a:ln>
        </p:spPr>
        <p:txBody>
          <a:bodyPr lIns="0" rIns="0" tIns="0" bIns="0" anchor="ctr">
            <a:noAutofit/>
          </a:bodyPr>
          <a:p>
            <a:pPr indent="0" algn="ctr">
              <a:buNone/>
            </a:pPr>
            <a:r>
              <a:rPr b="0" lang="ja-JP" sz="4400" spc="-1" strike="noStrike">
                <a:solidFill>
                  <a:srgbClr val="000000"/>
                </a:solidFill>
                <a:latin typeface="Arial"/>
              </a:rPr>
              <a:t>システムを作ってみて</a:t>
            </a:r>
            <a:endParaRPr b="0" lang="en-US" sz="4400" spc="-1" strike="noStrike">
              <a:solidFill>
                <a:srgbClr val="000000"/>
              </a:solidFill>
              <a:latin typeface="Arial"/>
            </a:endParaRPr>
          </a:p>
        </p:txBody>
      </p:sp>
      <p:sp>
        <p:nvSpPr>
          <p:cNvPr id="82" name=""/>
          <p:cNvSpPr txBox="1"/>
          <p:nvPr/>
        </p:nvSpPr>
        <p:spPr>
          <a:xfrm>
            <a:off x="540000" y="1440000"/>
            <a:ext cx="9071640" cy="37800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rPr>
              <a:t>バリデーションで、エラーメッセージの指定までできなかった</a:t>
            </a: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rPr>
              <a:t>無駄なコード、変数がたくさん残っている。下手に消すとシステムが動かなくなりそうなのでそのままになっている…</a:t>
            </a: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rPr>
              <a:t>エラー対処、コードの書き直しで、</a:t>
            </a:r>
            <a:r>
              <a:rPr b="0" lang="en-US" sz="2000" spc="-1" strike="noStrike">
                <a:solidFill>
                  <a:srgbClr val="000000"/>
                </a:solidFill>
                <a:latin typeface="Arial"/>
              </a:rPr>
              <a:t>ChatGPT</a:t>
            </a:r>
            <a:r>
              <a:rPr b="0" lang="ja-JP" sz="2000" spc="-1" strike="noStrike">
                <a:solidFill>
                  <a:srgbClr val="000000"/>
                </a:solidFill>
                <a:latin typeface="Arial"/>
              </a:rPr>
              <a:t>に頼りっぱなしになった。注文の仕方のコツさえわかれば、とても便利なものになりそう。</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TotalTime>
  <Application>LibreOffice/7.5.5.2$Windows_X86_64 LibreOffice_project/ca8fe7424262805f223b9a2334bc7181abbcbf5e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2024-01-29T12:29:16Z</dcterms:created>
  <dc:creator/>
  <dc:description/>
  <dc:language>ja-JP</dc:language>
  <cp:lastModifiedBy/>
  <dcterms:modified xsi:type="dcterms:W3CDTF">2024-01-29T13:22:48Z</dcterms:modified>
  <cp:revision>17</cp:revision>
  <dc:subject/>
  <dc:title/>
</cp:coreProperties>
</file>