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65BB9-FF0C-415C-8BE5-4961A58AAA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F54A03-7B09-4EB5-A493-69F83C1A85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2BE383-6042-479B-BF41-5BBD913F50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20007-37E4-431B-97DF-BF4FA35A7E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502D55-C87A-41ED-80AE-5551B3C26A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DDB0E5-1D2D-4F3C-ACF2-515055C97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2E0F6-6826-44F9-AD09-4B6F40D7E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DA56A-426C-4A82-80C1-49E6113ACF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7DE15A-687F-4672-B131-2840EAAE88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BAB02-FFF4-4B15-82E6-3C3FEE5D86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68B6E0-2A58-4BE9-8369-E23431F7A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9448E-2992-4A54-8018-282DEAE253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F31467-DDDB-4263-AD1C-B0B369C540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E5A608-B47C-4A06-B54F-78CF466022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04A9E-658D-4C8E-913E-6B69D8104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51ABE9-99DA-443E-852B-06B8B79937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47FCF9-4205-4CE0-91F8-54A07CE7BD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E4BBF7-629A-4224-BFB1-404DBA7191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1C6536-C602-4005-897E-5A315C6CB3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8AA18A-C70D-49C5-AD6A-E68A572E6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6A49E6-9495-4B12-BF14-59CA2B606F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D33584-BB9B-4259-860B-78FB39D353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28A32-20A2-4EBF-9FC9-555031536D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183095-6933-4080-B5F6-F353CC3711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E8CE83-3196-453E-AD1F-14535BC7A6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C7C67-0B98-4AB2-8865-01F2247BA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596BE4-B16B-4E1E-A596-EC4183802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7BEED-E151-4B3D-B555-25C69DF0E3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8979C2-7E0B-4D76-941C-DBC42162AD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0CDE88-4797-4E1E-9F96-F56D429415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9F6F2A-0115-4C79-8EF5-3B7E8B8740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031D09-BE07-4594-9330-EFCCA7B21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BFB417-1DD5-4DFB-846F-02871AD567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453F3-D1F0-4AEA-BC95-EFC453D26F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CDEAAB-90BD-4B9A-8339-D8EB4DFD27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B4DD12-AB2E-403D-9C84-6EB6F55DDA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A9D02A-FD0E-4BFE-939E-15D99CA0A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E0BD24-9B43-4D01-9FAD-1C2FD8A847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7FE544-C75B-450F-AA2A-F7BB78694F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DA59F7-2B6E-4FDC-9E28-3BC9C6F640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BB5B9D-81C9-4359-8A5B-194C22FD30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B2CD2E-9A65-4610-A9BA-7EFF447577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0D6375-DE81-4919-AFFE-430F30D737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3D116-F0D7-4105-AA27-C1969C2BAD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D58A86-256B-4D3E-BF2D-C5242381A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7B510-BB93-4E86-AF01-AF73CD650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392F2-D424-4136-852F-195C30D17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0BDCA-0E83-4ABC-8864-CF8087AFD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96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88A2C9-FE9F-43AD-A3C2-74B00D6AB17D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18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96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1E73E0-5524-4997-85A4-A6E9C351DD2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896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6F2963-E5F1-4987-93A6-59A2FD8A92B3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896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36EDD4-D061-4060-B7D4-0E627C1FEE5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288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6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正方形/長方形 7"/>
          <p:cNvSpPr/>
          <p:nvPr/>
        </p:nvSpPr>
        <p:spPr>
          <a:xfrm>
            <a:off x="324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8"/>
          <p:cNvSpPr/>
          <p:nvPr/>
        </p:nvSpPr>
        <p:spPr>
          <a:xfrm>
            <a:off x="432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9"/>
          <p:cNvSpPr/>
          <p:nvPr/>
        </p:nvSpPr>
        <p:spPr>
          <a:xfrm>
            <a:off x="9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0"/>
          <p:cNvSpPr/>
          <p:nvPr/>
        </p:nvSpPr>
        <p:spPr>
          <a:xfrm>
            <a:off x="54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正方形/長方形 11"/>
          <p:cNvSpPr/>
          <p:nvPr/>
        </p:nvSpPr>
        <p:spPr>
          <a:xfrm>
            <a:off x="900000" y="1585080"/>
            <a:ext cx="5395320" cy="327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画面：入出庫データ入力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720000" y="1440000"/>
            <a:ext cx="5754960" cy="35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240000" y="4500000"/>
            <a:ext cx="89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320000" y="4500000"/>
            <a:ext cx="89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900000" y="4500000"/>
            <a:ext cx="89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400000" y="4500000"/>
            <a:ext cx="89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00000" y="3060000"/>
            <a:ext cx="5394960" cy="125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900000" y="1620000"/>
            <a:ext cx="5394960" cy="35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00000" y="2197800"/>
            <a:ext cx="5394960" cy="71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>
            <a:off x="1080000" y="2377800"/>
            <a:ext cx="1074960" cy="35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2340000" y="2377800"/>
            <a:ext cx="1074960" cy="35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600000" y="2377800"/>
            <a:ext cx="1074960" cy="35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5040000" y="2377800"/>
            <a:ext cx="1074960" cy="35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"/>
          <p:cNvCxnSpPr>
            <a:stCxn id="245" idx="3"/>
            <a:endCxn id="246" idx="1"/>
          </p:cNvCxnSpPr>
          <p:nvPr/>
        </p:nvCxnSpPr>
        <p:spPr>
          <a:xfrm>
            <a:off x="4674960" y="2555280"/>
            <a:ext cx="36540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画面：ログアウト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720000" y="1440000"/>
            <a:ext cx="5754960" cy="35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1440000" y="2520000"/>
            <a:ext cx="1434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ログアウトしました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880000" y="4320000"/>
            <a:ext cx="143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ログイン画面へ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正方形/長方形 12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正方形/長方形 13"/>
          <p:cNvSpPr/>
          <p:nvPr/>
        </p:nvSpPr>
        <p:spPr>
          <a:xfrm>
            <a:off x="5400000" y="198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正方形/長方形 14"/>
          <p:cNvSpPr/>
          <p:nvPr/>
        </p:nvSpPr>
        <p:spPr>
          <a:xfrm>
            <a:off x="900000" y="16200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正方形/長方形 15"/>
          <p:cNvSpPr/>
          <p:nvPr/>
        </p:nvSpPr>
        <p:spPr>
          <a:xfrm>
            <a:off x="900000" y="2520000"/>
            <a:ext cx="5395320" cy="233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正方形/長方形 16"/>
          <p:cNvSpPr/>
          <p:nvPr/>
        </p:nvSpPr>
        <p:spPr>
          <a:xfrm>
            <a:off x="4680000" y="288000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80720" y="226080"/>
            <a:ext cx="9537840" cy="517248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正方形/長方形 17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正方形/長方形 18"/>
          <p:cNvSpPr/>
          <p:nvPr/>
        </p:nvSpPr>
        <p:spPr>
          <a:xfrm>
            <a:off x="324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正方形/長方形 19"/>
          <p:cNvSpPr/>
          <p:nvPr/>
        </p:nvSpPr>
        <p:spPr>
          <a:xfrm>
            <a:off x="432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正方形/長方形 20"/>
          <p:cNvSpPr/>
          <p:nvPr/>
        </p:nvSpPr>
        <p:spPr>
          <a:xfrm>
            <a:off x="9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正方形/長方形 21"/>
          <p:cNvSpPr/>
          <p:nvPr/>
        </p:nvSpPr>
        <p:spPr>
          <a:xfrm>
            <a:off x="54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正方形/長方形 22"/>
          <p:cNvSpPr/>
          <p:nvPr/>
        </p:nvSpPr>
        <p:spPr>
          <a:xfrm>
            <a:off x="900000" y="1585080"/>
            <a:ext cx="5395320" cy="327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80720" y="226080"/>
            <a:ext cx="9537840" cy="517248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正方形/長方形 23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正方形/長方形 24"/>
          <p:cNvSpPr/>
          <p:nvPr/>
        </p:nvSpPr>
        <p:spPr>
          <a:xfrm>
            <a:off x="5400000" y="198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正方形/長方形 25"/>
          <p:cNvSpPr/>
          <p:nvPr/>
        </p:nvSpPr>
        <p:spPr>
          <a:xfrm>
            <a:off x="900000" y="16200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正方形/長方形 26"/>
          <p:cNvSpPr/>
          <p:nvPr/>
        </p:nvSpPr>
        <p:spPr>
          <a:xfrm>
            <a:off x="900000" y="2520000"/>
            <a:ext cx="5395320" cy="233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正方形/長方形 27"/>
          <p:cNvSpPr/>
          <p:nvPr/>
        </p:nvSpPr>
        <p:spPr>
          <a:xfrm>
            <a:off x="4680000" y="288000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80720" y="226080"/>
            <a:ext cx="9537840" cy="517248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正方形/長方形 28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正方形/長方形 29"/>
          <p:cNvSpPr/>
          <p:nvPr/>
        </p:nvSpPr>
        <p:spPr>
          <a:xfrm>
            <a:off x="324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正方形/長方形 30"/>
          <p:cNvSpPr/>
          <p:nvPr/>
        </p:nvSpPr>
        <p:spPr>
          <a:xfrm>
            <a:off x="432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正方形/長方形 31"/>
          <p:cNvSpPr/>
          <p:nvPr/>
        </p:nvSpPr>
        <p:spPr>
          <a:xfrm>
            <a:off x="9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正方形/長方形 32"/>
          <p:cNvSpPr/>
          <p:nvPr/>
        </p:nvSpPr>
        <p:spPr>
          <a:xfrm>
            <a:off x="5400000" y="450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正方形/長方形 33"/>
          <p:cNvSpPr/>
          <p:nvPr/>
        </p:nvSpPr>
        <p:spPr>
          <a:xfrm>
            <a:off x="900000" y="1585080"/>
            <a:ext cx="5395320" cy="327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80720" y="226080"/>
            <a:ext cx="9537840" cy="517248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720000" y="1440000"/>
            <a:ext cx="5754960" cy="35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00000" y="1980000"/>
            <a:ext cx="89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00000" y="1620000"/>
            <a:ext cx="5394960" cy="71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900000" y="2520000"/>
            <a:ext cx="5394960" cy="233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80720" y="226080"/>
            <a:ext cx="9537840" cy="517248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製品検索画面と一緒でいい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180000" y="4500000"/>
            <a:ext cx="537480" cy="35748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180000" y="3060000"/>
            <a:ext cx="537480" cy="71748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模型屋さん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240" cy="406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製品在庫一覧が検索できる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製品情報をマスター化できる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ログインしたユーザがデータを検索・登録できる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ユーザーマスタの登録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更新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削除ができる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: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エリア間の移動が見えるようにする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49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40000" y="360000"/>
            <a:ext cx="26992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利用想定：模型屋さんの在庫管理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6240" cy="37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ヘッダー（メニュー）画面：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（トップ）製品一覧検索画面：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itemsearch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入出庫データ入力画面：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ログアウト画面：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0000" y="1440000"/>
            <a:ext cx="1434960" cy="71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600000" y="1440000"/>
            <a:ext cx="1434960" cy="71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"/>
          <p:cNvCxnSpPr>
            <a:stCxn id="175" idx="3"/>
            <a:endCxn id="176" idx="1"/>
          </p:cNvCxnSpPr>
          <p:nvPr/>
        </p:nvCxnSpPr>
        <p:spPr>
          <a:xfrm>
            <a:off x="2154960" y="1797480"/>
            <a:ext cx="144540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8" name=""/>
          <p:cNvSpPr/>
          <p:nvPr/>
        </p:nvSpPr>
        <p:spPr>
          <a:xfrm>
            <a:off x="4320000" y="3240000"/>
            <a:ext cx="1434960" cy="71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340000" y="3240000"/>
            <a:ext cx="1434960" cy="107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20000" y="3240000"/>
            <a:ext cx="1434960" cy="107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6120000" y="4140000"/>
            <a:ext cx="1434960" cy="71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100000" y="3240000"/>
            <a:ext cx="1434960" cy="107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"/>
          <p:cNvCxnSpPr>
            <a:stCxn id="176" idx="2"/>
            <a:endCxn id="180" idx="0"/>
          </p:cNvCxnSpPr>
          <p:nvPr/>
        </p:nvCxnSpPr>
        <p:spPr>
          <a:xfrm rot="5400000">
            <a:off x="2334960" y="1257480"/>
            <a:ext cx="1085400" cy="2880360"/>
          </a:xfrm>
          <a:prstGeom prst="bentConnector3">
            <a:avLst>
              <a:gd name="adj1" fmla="val 502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6" idx="2"/>
            <a:endCxn id="179" idx="0"/>
          </p:cNvCxnSpPr>
          <p:nvPr/>
        </p:nvCxnSpPr>
        <p:spPr>
          <a:xfrm rot="5400000">
            <a:off x="3144960" y="2067480"/>
            <a:ext cx="1085400" cy="1260360"/>
          </a:xfrm>
          <a:prstGeom prst="bentConnector3">
            <a:avLst>
              <a:gd name="adj1" fmla="val 502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6" idx="2"/>
            <a:endCxn id="178" idx="0"/>
          </p:cNvCxnSpPr>
          <p:nvPr/>
        </p:nvCxnSpPr>
        <p:spPr>
          <a:xfrm flipH="1" rot="16200000">
            <a:off x="4134960" y="2337480"/>
            <a:ext cx="1085400" cy="720360"/>
          </a:xfrm>
          <a:prstGeom prst="bentConnector3">
            <a:avLst>
              <a:gd name="adj1" fmla="val 50232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8" idx="3"/>
            <a:endCxn id="181" idx="0"/>
          </p:cNvCxnSpPr>
          <p:nvPr/>
        </p:nvCxnSpPr>
        <p:spPr>
          <a:xfrm>
            <a:off x="5754960" y="3597480"/>
            <a:ext cx="1082880" cy="54288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7" name=""/>
          <p:cNvCxnSpPr>
            <a:stCxn id="176" idx="2"/>
            <a:endCxn id="182" idx="0"/>
          </p:cNvCxnSpPr>
          <p:nvPr/>
        </p:nvCxnSpPr>
        <p:spPr>
          <a:xfrm flipH="1" rot="16200000">
            <a:off x="6024960" y="447480"/>
            <a:ext cx="1085400" cy="4500360"/>
          </a:xfrm>
          <a:prstGeom prst="bentConnector3">
            <a:avLst>
              <a:gd name="adj1" fmla="val 50232"/>
            </a:avLst>
          </a:prstGeom>
          <a:ln w="0">
            <a:solidFill>
              <a:srgbClr val="254061"/>
            </a:solidFill>
          </a:ln>
        </p:spPr>
      </p:cxnSp>
      <p:sp>
        <p:nvSpPr>
          <p:cNvPr id="188" name=""/>
          <p:cNvSpPr/>
          <p:nvPr/>
        </p:nvSpPr>
        <p:spPr>
          <a:xfrm>
            <a:off x="540000" y="3060000"/>
            <a:ext cx="3414960" cy="197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140000" y="3060000"/>
            <a:ext cx="3594960" cy="197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7920000" y="3060000"/>
            <a:ext cx="1794960" cy="19749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580000" y="720000"/>
            <a:ext cx="2514960" cy="125496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>
              <a:alpha val="5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rot="18900000">
            <a:off x="2336760" y="720000"/>
            <a:ext cx="4496400" cy="4314960"/>
          </a:xfrm>
          <a:prstGeom prst="plus">
            <a:avLst>
              <a:gd name="adj" fmla="val 43227"/>
            </a:avLst>
          </a:prstGeom>
          <a:solidFill>
            <a:srgbClr val="ff0000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900000" y="720000"/>
            <a:ext cx="7803720" cy="34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在庫情報一覧（ログイン後初期画面）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800000" y="2916000"/>
            <a:ext cx="3417840" cy="86220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800360" y="3996000"/>
            <a:ext cx="3417840" cy="122220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1800360" y="1296000"/>
            <a:ext cx="3417840" cy="32220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20000" y="1440000"/>
            <a:ext cx="5754960" cy="35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1440000" y="2520000"/>
            <a:ext cx="1434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440000" y="3060000"/>
            <a:ext cx="14349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880000" y="2520000"/>
            <a:ext cx="2154960" cy="35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3060000"/>
            <a:ext cx="2154960" cy="35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2880000" y="4320000"/>
            <a:ext cx="143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720000" y="1800000"/>
            <a:ext cx="2696040" cy="251604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240" cy="94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20000" y="1440000"/>
            <a:ext cx="5754960" cy="35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421080"/>
            <a:ext cx="233604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3058920"/>
            <a:ext cx="2336040" cy="3571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698920"/>
            <a:ext cx="23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3780000"/>
            <a:ext cx="23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900000" y="1980000"/>
            <a:ext cx="23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680000" y="1621080"/>
            <a:ext cx="1614960" cy="3549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00000" y="2340000"/>
            <a:ext cx="2336040" cy="3560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製品一覧検索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600000" y="2160000"/>
            <a:ext cx="2696040" cy="269604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260000" y="39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080000" y="324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1080000" y="360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1260000" y="2160000"/>
            <a:ext cx="1620000" cy="36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画面：製品一覧検索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1"/>
          <p:cNvSpPr/>
          <p:nvPr/>
        </p:nvSpPr>
        <p:spPr>
          <a:xfrm>
            <a:off x="720000" y="1440000"/>
            <a:ext cx="5755320" cy="35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正方形/長方形 2"/>
          <p:cNvSpPr/>
          <p:nvPr/>
        </p:nvSpPr>
        <p:spPr>
          <a:xfrm>
            <a:off x="5400000" y="1980000"/>
            <a:ext cx="89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3"/>
          <p:cNvSpPr/>
          <p:nvPr/>
        </p:nvSpPr>
        <p:spPr>
          <a:xfrm>
            <a:off x="900000" y="1620000"/>
            <a:ext cx="5395320" cy="71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4"/>
          <p:cNvSpPr/>
          <p:nvPr/>
        </p:nvSpPr>
        <p:spPr>
          <a:xfrm>
            <a:off x="900000" y="2520000"/>
            <a:ext cx="5395320" cy="233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正方形/長方形 5"/>
          <p:cNvSpPr/>
          <p:nvPr/>
        </p:nvSpPr>
        <p:spPr>
          <a:xfrm>
            <a:off x="4680000" y="288000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34"/>
          <p:cNvSpPr/>
          <p:nvPr/>
        </p:nvSpPr>
        <p:spPr>
          <a:xfrm>
            <a:off x="2883240" y="2880000"/>
            <a:ext cx="1615320" cy="35532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2024-01-29T13:03:48Z</dcterms:modified>
  <cp:revision>104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