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F5CDE7B-313E-4EE3-BE46-8F56833603E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47F7B88-BF86-4F17-BB32-7D19B0392A9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FEC71E7-681D-4E25-A2ED-DD583D21BB4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901A2F4-7F9D-4FD2-8075-DAA93940366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72C63D5-35B7-4490-BAFA-76D9E53F290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DC7CAC5-76C5-4992-B65C-38864A5B7DE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1AF92B9-8500-46C6-864A-DF05182363A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9C32C2C-B68C-4EE2-89CB-6EB730430CB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753A455-896B-44BA-82FC-A6058984463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3FFD867-AD03-43B7-9713-43D55555A97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43B5717-30D2-48D8-BEC4-4D9326D6ABA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CB4A39E-A51B-4537-AE58-888C7B7DE5D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4A5E8BF-6DB0-4D61-BB4A-8280A3DD276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B5FD4C9-4C55-4E78-81F7-7021416A2F0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7C2F314-E905-4F67-A56C-6AA3B25F3FA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6F25052-8B19-40CF-B006-C99E33F8ECA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C21A59C-1738-45B0-8928-47CB09A4FE6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B3E9912-B937-41E8-8EE4-091041C7359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115C93C-A10C-4121-854E-311725631C4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09C7AC6-1FBE-4A2A-82D1-55B1FC5DBE1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A7E1FEB-F6DD-4F7E-B639-C213B7C95D3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DC706DF-BD0D-4B99-803B-4141C29D787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BE50119-BE40-455D-9706-DBC107AB4C2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8119CDC-5612-49D3-93B2-508F72E4FF4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A7F57CB-AE27-4822-828F-C56F9EC8E6C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57577CE-38F2-4E50-AE58-0FE8876E17F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BE8AC59-30A1-4440-8153-399365AB452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3B82728-C55E-4630-98C1-D6C2F736A87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EF70601-50D6-41BE-9A16-0D3FC8D3811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79E726C-9A94-4529-8622-0D0A3FCA1EF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478E11A-2E50-48E3-BD73-12B448F7CD5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B00BACA-3BFD-42BB-BF71-4238AA8F102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706C218-1F11-4864-8085-74B607B6D25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0DFB57A-43C0-4FE0-BB1A-053D6BF6648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F09E137-11EE-409D-A2FD-25007CC8036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BE726B7-682D-4AC5-BDC3-41886FB8E09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656B479-36E8-42E3-A56A-92FFDDF57BF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172C8F3-3D89-497A-ABBE-F4B533F704B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977BFD9-6302-4827-9352-E10774C2109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E6FAE82-957B-4684-B147-7E063C07658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2B01101-EEE2-4A87-BD6C-E52A7E3CD81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B5BA558A-A55D-484B-8EEE-A073EEA3954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37BF8C1-C584-458B-AF0D-867A5621A7A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105CB3D-5011-4156-AC4C-5E4F92DA020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ADFDD1B-1683-4D6F-A79C-6AA05283B82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5E196BB-323B-4CFB-ADB7-BEFAD3946B1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4659EA0-C7B4-4CFA-9707-D11C052519C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C8C8802-D962-48AE-9726-F88F20F875C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89960" cy="38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游明朝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3240" cy="38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A12D574-9521-40C8-8B59-C525E8F214D8}" type="slidenum">
              <a:rPr b="0" lang="en-US" sz="1400" spc="-1" strike="noStrike">
                <a:solidFill>
                  <a:srgbClr val="000000"/>
                </a:solidFill>
                <a:latin typeface="游明朝"/>
              </a:rPr>
              <a:t>3</a:t>
            </a:fld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3240" cy="38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游明朝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クリックしてタイトルテキストを編集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</a:rPr>
              <a:t>クリックしてアウトラインのテキストを編集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lang="ja-JP" sz="2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3</a:t>
            </a:r>
            <a:r>
              <a:rPr b="0" lang="ja-JP" sz="24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4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5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6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7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89960" cy="38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游明朝"/>
              </a:rPr>
              <a:t>&lt;フッター&gt;</a:t>
            </a:r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3240" cy="38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6C7A9EB-25C1-4EF6-A66D-54C67966C909}" type="slidenum">
              <a:rPr b="0" lang="en-US" sz="1400" spc="-1" strike="noStrike">
                <a:solidFill>
                  <a:srgbClr val="000000"/>
                </a:solidFill>
                <a:latin typeface="游明朝"/>
              </a:rPr>
              <a:t>&lt;番号&gt;</a:t>
            </a:fld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3240" cy="38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游明朝"/>
              </a:rPr>
              <a:t>&lt;日付/時刻&gt;</a:t>
            </a:r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クリックしてタイトルテキストを編集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</a:rPr>
              <a:t>クリックしてアウトラインのテキストを編集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lang="ja-JP" sz="2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3</a:t>
            </a:r>
            <a:r>
              <a:rPr b="0" lang="ja-JP" sz="24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4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5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6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7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クリックしてタイトルテキストを編集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ftr" idx="7"/>
          </p:nvPr>
        </p:nvSpPr>
        <p:spPr>
          <a:xfrm>
            <a:off x="3447360" y="5165280"/>
            <a:ext cx="3189960" cy="38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游明朝"/>
              </a:rPr>
              <a:t>&lt;フッター&gt;</a:t>
            </a:r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sldNum" idx="8"/>
          </p:nvPr>
        </p:nvSpPr>
        <p:spPr>
          <a:xfrm>
            <a:off x="7227360" y="5165280"/>
            <a:ext cx="2343240" cy="38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D7877F7-F02C-49A0-83AB-4D039B3CE3C8}" type="slidenum">
              <a:rPr b="0" lang="en-US" sz="1400" spc="-1" strike="noStrike">
                <a:solidFill>
                  <a:srgbClr val="000000"/>
                </a:solidFill>
                <a:latin typeface="游明朝"/>
              </a:rPr>
              <a:t>&lt;番号&gt;</a:t>
            </a:fld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9"/>
          </p:nvPr>
        </p:nvSpPr>
        <p:spPr>
          <a:xfrm>
            <a:off x="504000" y="5165280"/>
            <a:ext cx="2343240" cy="38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游明朝"/>
              </a:rPr>
              <a:t>&lt;日付/時刻&gt;</a:t>
            </a:r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</a:rPr>
              <a:t>クリックしてアウトラインのテキストを編集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lang="ja-JP" sz="2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3</a:t>
            </a:r>
            <a:r>
              <a:rPr b="0" lang="ja-JP" sz="24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4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5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6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7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ftr" idx="10"/>
          </p:nvPr>
        </p:nvSpPr>
        <p:spPr>
          <a:xfrm>
            <a:off x="3447360" y="5165280"/>
            <a:ext cx="3189960" cy="38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游明朝"/>
              </a:rPr>
              <a:t>&lt;フッター&gt;</a:t>
            </a:r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ldNum" idx="11"/>
          </p:nvPr>
        </p:nvSpPr>
        <p:spPr>
          <a:xfrm>
            <a:off x="7227360" y="5165280"/>
            <a:ext cx="2343240" cy="38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8E1C010-CA43-4E65-9BC5-A60D7A4A013A}" type="slidenum">
              <a:rPr b="0" lang="en-US" sz="1400" spc="-1" strike="noStrike">
                <a:solidFill>
                  <a:srgbClr val="000000"/>
                </a:solidFill>
                <a:latin typeface="游明朝"/>
              </a:rPr>
              <a:t>&lt;番号&gt;</a:t>
            </a:fld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dt" idx="12"/>
          </p:nvPr>
        </p:nvSpPr>
        <p:spPr>
          <a:xfrm>
            <a:off x="504000" y="5165280"/>
            <a:ext cx="2343240" cy="38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游明朝"/>
              </a:rPr>
              <a:t>&lt;日付/時刻&gt;</a:t>
            </a:r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クリックしてタイトルテキストを編集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</a:rPr>
              <a:t>クリックしてアウトラインのテキストを編集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lang="ja-JP" sz="2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3</a:t>
            </a:r>
            <a:r>
              <a:rPr b="0" lang="ja-JP" sz="24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4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5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6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7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6600" cy="94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成果物案：在庫管理システム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66600" cy="328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6960" cy="94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  <a:ea typeface="DejaVu Sans"/>
              </a:rPr>
              <a:t>画面：製品マスター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正方形/長方形 6"/>
          <p:cNvSpPr/>
          <p:nvPr/>
        </p:nvSpPr>
        <p:spPr>
          <a:xfrm>
            <a:off x="720000" y="1440000"/>
            <a:ext cx="5755680" cy="35956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9" name="正方形/長方形 7"/>
          <p:cNvSpPr/>
          <p:nvPr/>
        </p:nvSpPr>
        <p:spPr>
          <a:xfrm>
            <a:off x="3240000" y="4500000"/>
            <a:ext cx="895680" cy="35568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登録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正方形/長方形 8"/>
          <p:cNvSpPr/>
          <p:nvPr/>
        </p:nvSpPr>
        <p:spPr>
          <a:xfrm>
            <a:off x="4320000" y="4500000"/>
            <a:ext cx="895680" cy="35568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更新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正方形/長方形 9"/>
          <p:cNvSpPr/>
          <p:nvPr/>
        </p:nvSpPr>
        <p:spPr>
          <a:xfrm>
            <a:off x="900000" y="4500000"/>
            <a:ext cx="895680" cy="35568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削除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正方形/長方形 10"/>
          <p:cNvSpPr/>
          <p:nvPr/>
        </p:nvSpPr>
        <p:spPr>
          <a:xfrm>
            <a:off x="5400000" y="4500000"/>
            <a:ext cx="895680" cy="35568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クリア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正方形/長方形 11"/>
          <p:cNvSpPr/>
          <p:nvPr/>
        </p:nvSpPr>
        <p:spPr>
          <a:xfrm>
            <a:off x="900000" y="1585080"/>
            <a:ext cx="5395680" cy="32706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編集欄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6600" cy="94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画面：入出庫データ入力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"/>
          <p:cNvSpPr/>
          <p:nvPr/>
        </p:nvSpPr>
        <p:spPr>
          <a:xfrm>
            <a:off x="720000" y="1440000"/>
            <a:ext cx="5755320" cy="359532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6" name=""/>
          <p:cNvSpPr/>
          <p:nvPr/>
        </p:nvSpPr>
        <p:spPr>
          <a:xfrm>
            <a:off x="3240000" y="4500000"/>
            <a:ext cx="895320" cy="35532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入庫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"/>
          <p:cNvSpPr/>
          <p:nvPr/>
        </p:nvSpPr>
        <p:spPr>
          <a:xfrm>
            <a:off x="4320000" y="4500000"/>
            <a:ext cx="895320" cy="35532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出庫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"/>
          <p:cNvSpPr/>
          <p:nvPr/>
        </p:nvSpPr>
        <p:spPr>
          <a:xfrm>
            <a:off x="900000" y="4500000"/>
            <a:ext cx="895320" cy="35532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削除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"/>
          <p:cNvSpPr/>
          <p:nvPr/>
        </p:nvSpPr>
        <p:spPr>
          <a:xfrm>
            <a:off x="5400000" y="4500000"/>
            <a:ext cx="895320" cy="35532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クリア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"/>
          <p:cNvSpPr/>
          <p:nvPr/>
        </p:nvSpPr>
        <p:spPr>
          <a:xfrm>
            <a:off x="900000" y="3060000"/>
            <a:ext cx="5395320" cy="125532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入出庫一覧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"/>
          <p:cNvSpPr/>
          <p:nvPr/>
        </p:nvSpPr>
        <p:spPr>
          <a:xfrm>
            <a:off x="900000" y="1620000"/>
            <a:ext cx="5395320" cy="35532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製品情報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"/>
          <p:cNvSpPr/>
          <p:nvPr/>
        </p:nvSpPr>
        <p:spPr>
          <a:xfrm>
            <a:off x="900000" y="2197800"/>
            <a:ext cx="5395320" cy="71532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3" name=""/>
          <p:cNvSpPr/>
          <p:nvPr/>
        </p:nvSpPr>
        <p:spPr>
          <a:xfrm>
            <a:off x="1080000" y="2377800"/>
            <a:ext cx="1075320" cy="355320"/>
          </a:xfrm>
          <a:prstGeom prst="rect">
            <a:avLst/>
          </a:prstGeom>
          <a:noFill/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日時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"/>
          <p:cNvSpPr/>
          <p:nvPr/>
        </p:nvSpPr>
        <p:spPr>
          <a:xfrm>
            <a:off x="2340000" y="2377800"/>
            <a:ext cx="1075320" cy="355320"/>
          </a:xfrm>
          <a:prstGeom prst="rect">
            <a:avLst/>
          </a:prstGeom>
          <a:noFill/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個数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"/>
          <p:cNvSpPr/>
          <p:nvPr/>
        </p:nvSpPr>
        <p:spPr>
          <a:xfrm>
            <a:off x="3600000" y="2377800"/>
            <a:ext cx="1075320" cy="355320"/>
          </a:xfrm>
          <a:prstGeom prst="rect">
            <a:avLst/>
          </a:prstGeom>
          <a:noFill/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元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"/>
          <p:cNvSpPr/>
          <p:nvPr/>
        </p:nvSpPr>
        <p:spPr>
          <a:xfrm>
            <a:off x="5040000" y="2377800"/>
            <a:ext cx="1075320" cy="355320"/>
          </a:xfrm>
          <a:prstGeom prst="rect">
            <a:avLst/>
          </a:prstGeom>
          <a:noFill/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先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47" name=""/>
          <p:cNvCxnSpPr>
            <a:stCxn id="245" idx="3"/>
            <a:endCxn id="246" idx="1"/>
          </p:cNvCxnSpPr>
          <p:nvPr/>
        </p:nvCxnSpPr>
        <p:spPr>
          <a:xfrm>
            <a:off x="4675680" y="2555640"/>
            <a:ext cx="365040" cy="720"/>
          </a:xfrm>
          <a:prstGeom prst="straightConnector1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6600" cy="94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画面：ログアウト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"/>
          <p:cNvSpPr/>
          <p:nvPr/>
        </p:nvSpPr>
        <p:spPr>
          <a:xfrm>
            <a:off x="720000" y="1440000"/>
            <a:ext cx="5755320" cy="359532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0" name=""/>
          <p:cNvSpPr/>
          <p:nvPr/>
        </p:nvSpPr>
        <p:spPr>
          <a:xfrm>
            <a:off x="1440000" y="2520000"/>
            <a:ext cx="1435320" cy="34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ログアウトしました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"/>
          <p:cNvSpPr/>
          <p:nvPr/>
        </p:nvSpPr>
        <p:spPr>
          <a:xfrm>
            <a:off x="2880000" y="4320000"/>
            <a:ext cx="1435320" cy="35532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ログイン画面へ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6960" cy="94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  <a:ea typeface="DejaVu Sans"/>
              </a:rPr>
              <a:t>画面：エリアマスター検索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正方形/長方形 12"/>
          <p:cNvSpPr/>
          <p:nvPr/>
        </p:nvSpPr>
        <p:spPr>
          <a:xfrm>
            <a:off x="720000" y="1440000"/>
            <a:ext cx="5755680" cy="35956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4" name="正方形/長方形 13"/>
          <p:cNvSpPr/>
          <p:nvPr/>
        </p:nvSpPr>
        <p:spPr>
          <a:xfrm>
            <a:off x="5400000" y="1980000"/>
            <a:ext cx="895680" cy="35568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検索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正方形/長方形 14"/>
          <p:cNvSpPr/>
          <p:nvPr/>
        </p:nvSpPr>
        <p:spPr>
          <a:xfrm>
            <a:off x="900000" y="1620000"/>
            <a:ext cx="5395680" cy="7156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検索条件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正方形/長方形 15"/>
          <p:cNvSpPr/>
          <p:nvPr/>
        </p:nvSpPr>
        <p:spPr>
          <a:xfrm>
            <a:off x="900000" y="2520000"/>
            <a:ext cx="5395680" cy="23364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一覧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正方形/長方形 16"/>
          <p:cNvSpPr/>
          <p:nvPr/>
        </p:nvSpPr>
        <p:spPr>
          <a:xfrm>
            <a:off x="4680000" y="2880000"/>
            <a:ext cx="1615680" cy="35568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入出庫入力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"/>
          <p:cNvSpPr/>
          <p:nvPr/>
        </p:nvSpPr>
        <p:spPr>
          <a:xfrm>
            <a:off x="180720" y="226080"/>
            <a:ext cx="9538200" cy="5172840"/>
          </a:xfrm>
          <a:prstGeom prst="rect">
            <a:avLst/>
          </a:prstGeom>
          <a:solidFill>
            <a:srgbClr val="ffb66c">
              <a:alpha val="50000"/>
            </a:srgbClr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後回し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6960" cy="94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  <a:ea typeface="DejaVu Sans"/>
              </a:rPr>
              <a:t>画面：エリアマスター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正方形/長方形 17"/>
          <p:cNvSpPr/>
          <p:nvPr/>
        </p:nvSpPr>
        <p:spPr>
          <a:xfrm>
            <a:off x="720000" y="1440000"/>
            <a:ext cx="5755680" cy="35956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1" name="正方形/長方形 18"/>
          <p:cNvSpPr/>
          <p:nvPr/>
        </p:nvSpPr>
        <p:spPr>
          <a:xfrm>
            <a:off x="3240000" y="4500000"/>
            <a:ext cx="895680" cy="35568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登録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正方形/長方形 19"/>
          <p:cNvSpPr/>
          <p:nvPr/>
        </p:nvSpPr>
        <p:spPr>
          <a:xfrm>
            <a:off x="4320000" y="4500000"/>
            <a:ext cx="895680" cy="35568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更新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正方形/長方形 20"/>
          <p:cNvSpPr/>
          <p:nvPr/>
        </p:nvSpPr>
        <p:spPr>
          <a:xfrm>
            <a:off x="900000" y="4500000"/>
            <a:ext cx="895680" cy="35568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削除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正方形/長方形 21"/>
          <p:cNvSpPr/>
          <p:nvPr/>
        </p:nvSpPr>
        <p:spPr>
          <a:xfrm>
            <a:off x="5400000" y="4500000"/>
            <a:ext cx="895680" cy="35568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クリア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正方形/長方形 22"/>
          <p:cNvSpPr/>
          <p:nvPr/>
        </p:nvSpPr>
        <p:spPr>
          <a:xfrm>
            <a:off x="900000" y="1585080"/>
            <a:ext cx="5395680" cy="32706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編集欄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"/>
          <p:cNvSpPr/>
          <p:nvPr/>
        </p:nvSpPr>
        <p:spPr>
          <a:xfrm>
            <a:off x="180720" y="226080"/>
            <a:ext cx="9538200" cy="5172840"/>
          </a:xfrm>
          <a:prstGeom prst="rect">
            <a:avLst/>
          </a:prstGeom>
          <a:solidFill>
            <a:srgbClr val="ffb66c">
              <a:alpha val="50000"/>
            </a:srgbClr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後回し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6960" cy="94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  <a:ea typeface="DejaVu Sans"/>
              </a:rPr>
              <a:t>画面：ユーザーマスター検索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正方形/長方形 23"/>
          <p:cNvSpPr/>
          <p:nvPr/>
        </p:nvSpPr>
        <p:spPr>
          <a:xfrm>
            <a:off x="720000" y="1440000"/>
            <a:ext cx="5755680" cy="35956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9" name="正方形/長方形 24"/>
          <p:cNvSpPr/>
          <p:nvPr/>
        </p:nvSpPr>
        <p:spPr>
          <a:xfrm>
            <a:off x="5400000" y="1980000"/>
            <a:ext cx="895680" cy="35568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検索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正方形/長方形 25"/>
          <p:cNvSpPr/>
          <p:nvPr/>
        </p:nvSpPr>
        <p:spPr>
          <a:xfrm>
            <a:off x="900000" y="1620000"/>
            <a:ext cx="5395680" cy="7156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検索条件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正方形/長方形 26"/>
          <p:cNvSpPr/>
          <p:nvPr/>
        </p:nvSpPr>
        <p:spPr>
          <a:xfrm>
            <a:off x="900000" y="2520000"/>
            <a:ext cx="5395680" cy="23364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一覧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正方形/長方形 27"/>
          <p:cNvSpPr/>
          <p:nvPr/>
        </p:nvSpPr>
        <p:spPr>
          <a:xfrm>
            <a:off x="4680000" y="2880000"/>
            <a:ext cx="1615680" cy="35568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入出庫入力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"/>
          <p:cNvSpPr/>
          <p:nvPr/>
        </p:nvSpPr>
        <p:spPr>
          <a:xfrm>
            <a:off x="180720" y="226080"/>
            <a:ext cx="9538200" cy="5172840"/>
          </a:xfrm>
          <a:prstGeom prst="rect">
            <a:avLst/>
          </a:prstGeom>
          <a:solidFill>
            <a:srgbClr val="ffb66c">
              <a:alpha val="50000"/>
            </a:srgbClr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後回し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6960" cy="94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  <a:ea typeface="DejaVu Sans"/>
              </a:rPr>
              <a:t>画面：ユーザーマスター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正方形/長方形 28"/>
          <p:cNvSpPr/>
          <p:nvPr/>
        </p:nvSpPr>
        <p:spPr>
          <a:xfrm>
            <a:off x="720000" y="1440000"/>
            <a:ext cx="5755680" cy="35956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6" name="正方形/長方形 29"/>
          <p:cNvSpPr/>
          <p:nvPr/>
        </p:nvSpPr>
        <p:spPr>
          <a:xfrm>
            <a:off x="3240000" y="4500000"/>
            <a:ext cx="895680" cy="35568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登録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正方形/長方形 30"/>
          <p:cNvSpPr/>
          <p:nvPr/>
        </p:nvSpPr>
        <p:spPr>
          <a:xfrm>
            <a:off x="4320000" y="4500000"/>
            <a:ext cx="895680" cy="35568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更新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正方形/長方形 31"/>
          <p:cNvSpPr/>
          <p:nvPr/>
        </p:nvSpPr>
        <p:spPr>
          <a:xfrm>
            <a:off x="900000" y="4500000"/>
            <a:ext cx="895680" cy="35568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削除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正方形/長方形 32"/>
          <p:cNvSpPr/>
          <p:nvPr/>
        </p:nvSpPr>
        <p:spPr>
          <a:xfrm>
            <a:off x="5400000" y="4500000"/>
            <a:ext cx="895680" cy="35568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クリア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正方形/長方形 33"/>
          <p:cNvSpPr/>
          <p:nvPr/>
        </p:nvSpPr>
        <p:spPr>
          <a:xfrm>
            <a:off x="900000" y="1585080"/>
            <a:ext cx="5395680" cy="32706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編集欄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"/>
          <p:cNvSpPr/>
          <p:nvPr/>
        </p:nvSpPr>
        <p:spPr>
          <a:xfrm>
            <a:off x="180720" y="226080"/>
            <a:ext cx="9538200" cy="5172840"/>
          </a:xfrm>
          <a:prstGeom prst="rect">
            <a:avLst/>
          </a:prstGeom>
          <a:solidFill>
            <a:srgbClr val="ffb66c">
              <a:alpha val="50000"/>
            </a:srgbClr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後回し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6600" cy="94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画面：在庫状況表示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"/>
          <p:cNvSpPr/>
          <p:nvPr/>
        </p:nvSpPr>
        <p:spPr>
          <a:xfrm>
            <a:off x="720000" y="1440000"/>
            <a:ext cx="5755320" cy="359532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4" name=""/>
          <p:cNvSpPr/>
          <p:nvPr/>
        </p:nvSpPr>
        <p:spPr>
          <a:xfrm>
            <a:off x="5400000" y="1980000"/>
            <a:ext cx="895320" cy="35532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検索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"/>
          <p:cNvSpPr/>
          <p:nvPr/>
        </p:nvSpPr>
        <p:spPr>
          <a:xfrm>
            <a:off x="900000" y="1620000"/>
            <a:ext cx="5395320" cy="71532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検索条件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"/>
          <p:cNvSpPr/>
          <p:nvPr/>
        </p:nvSpPr>
        <p:spPr>
          <a:xfrm>
            <a:off x="900000" y="2520000"/>
            <a:ext cx="5395320" cy="233532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一覧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"/>
          <p:cNvSpPr/>
          <p:nvPr/>
        </p:nvSpPr>
        <p:spPr>
          <a:xfrm>
            <a:off x="180720" y="226080"/>
            <a:ext cx="9538200" cy="5172840"/>
          </a:xfrm>
          <a:prstGeom prst="rect">
            <a:avLst/>
          </a:prstGeom>
          <a:solidFill>
            <a:srgbClr val="ffb66c">
              <a:alpha val="50000"/>
            </a:srgbClr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製品検索画面と一緒でいい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6600" cy="94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DB-</a:t>
            </a: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テーブル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6600" cy="328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2000"/>
          </a:bodyPr>
          <a:p>
            <a:pPr marL="224640" indent="-168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</a:rPr>
              <a:t>ユーザーマスター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24640" indent="-168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</a:rPr>
              <a:t>製品マスター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24640" indent="-168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</a:rPr>
              <a:t>メーカーマスター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24640" indent="-168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</a:rPr>
              <a:t>スケールマスター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24640" indent="-168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</a:rPr>
              <a:t>ジャンルマスター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24640" indent="-168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</a:rPr>
              <a:t>部署マスター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24640" indent="-168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  <a:ea typeface="游ゴシック"/>
              </a:rPr>
              <a:t>（エリアマスター）→その他マスターに統合？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24640" indent="-168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  <a:ea typeface="游ゴシック"/>
              </a:rPr>
              <a:t>入出庫データ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24640" indent="-168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  <a:ea typeface="游ゴシック"/>
              </a:rPr>
              <a:t>在庫データ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游ゴシック"/>
              </a:rPr>
              <a:t>(</a:t>
            </a:r>
            <a:r>
              <a:rPr b="0" lang="ja-JP" sz="3200" spc="-1" strike="noStrike">
                <a:solidFill>
                  <a:srgbClr val="000000"/>
                </a:solidFill>
                <a:latin typeface="Arial"/>
                <a:ea typeface="游ゴシック"/>
              </a:rPr>
              <a:t>製品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游ゴシック"/>
              </a:rPr>
              <a:t>ID</a:t>
            </a:r>
            <a:r>
              <a:rPr b="0" lang="ja-JP" sz="3200" spc="-1" strike="noStrike">
                <a:solidFill>
                  <a:srgbClr val="000000"/>
                </a:solidFill>
                <a:latin typeface="Arial"/>
                <a:ea typeface="游ゴシック"/>
              </a:rPr>
              <a:t>で紐づけ、入出庫データとともに更新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游ゴシック"/>
              </a:rPr>
              <a:t>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24640" indent="-168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  <a:ea typeface="游ゴシック"/>
              </a:rPr>
              <a:t>アクセスログデータ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"/>
          <p:cNvSpPr/>
          <p:nvPr/>
        </p:nvSpPr>
        <p:spPr>
          <a:xfrm>
            <a:off x="180000" y="4500000"/>
            <a:ext cx="537840" cy="357840"/>
          </a:xfrm>
          <a:prstGeom prst="rect">
            <a:avLst/>
          </a:prstGeom>
          <a:solidFill>
            <a:srgbClr val="808080">
              <a:alpha val="50000"/>
            </a:srgb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1" name=""/>
          <p:cNvSpPr/>
          <p:nvPr/>
        </p:nvSpPr>
        <p:spPr>
          <a:xfrm>
            <a:off x="180000" y="3060000"/>
            <a:ext cx="537840" cy="717840"/>
          </a:xfrm>
          <a:prstGeom prst="rect">
            <a:avLst/>
          </a:prstGeom>
          <a:solidFill>
            <a:srgbClr val="808080">
              <a:alpha val="50000"/>
            </a:srgb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6600" cy="94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利用想定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6600" cy="328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</a:rPr>
              <a:t>模型屋さん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6600" cy="94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要件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6600" cy="406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marL="349920" indent="-2624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 : 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製品在庫一覧が検索できる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9920" indent="-2624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 : 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製品情報をマスター化できる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9920" indent="-2624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 : 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製品の入出庫情報を登録できる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9920" indent="-2624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 : 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ログインしたユーザがデータを検索・登録できる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9920" indent="-2624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 : 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ユーザーマスタの登録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/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更新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/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削除ができる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9920" indent="-2624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 - 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定量在庫：部品在庫の閾値によって表示を変える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9920" indent="-2624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D : 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アクセスログを取る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9920" indent="-2624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 : 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エリア間の移動が見えるようにする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9920" indent="-2624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 - 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エリアごとの在庫状況の確認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9920" indent="-2624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 - 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エリアマスターを編集する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9920" indent="-2624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 - csv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出力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"/>
          <p:cNvSpPr/>
          <p:nvPr/>
        </p:nvSpPr>
        <p:spPr>
          <a:xfrm>
            <a:off x="6120000" y="1326600"/>
            <a:ext cx="305532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優先度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 &gt; F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"/>
          <p:cNvSpPr/>
          <p:nvPr/>
        </p:nvSpPr>
        <p:spPr>
          <a:xfrm>
            <a:off x="540000" y="360000"/>
            <a:ext cx="2699640" cy="34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利用想定：模型屋さんの在庫管理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6600" cy="94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画面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6600" cy="370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marL="393120" indent="-294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ログイン画面：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login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93120" indent="-294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ヘッダー（メニュー）画面：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header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93120" indent="-294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sngStrike">
                <a:solidFill>
                  <a:srgbClr val="000000"/>
                </a:solidFill>
                <a:latin typeface="Arial"/>
              </a:rPr>
              <a:t>ユーザーマスター画面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93120" indent="-294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（トップ）製品一覧検索画面：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itemsearch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93120" indent="-294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製品マスター画面：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itemmaster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93120" indent="-294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入出庫データ入力画面：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93120" indent="-294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sngStrike">
                <a:solidFill>
                  <a:srgbClr val="000000"/>
                </a:solidFill>
                <a:latin typeface="Arial"/>
              </a:rPr>
              <a:t>エリアマスター画面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93120" indent="-294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ログアウト画面：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93120" indent="-294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sngStrike">
                <a:solidFill>
                  <a:srgbClr val="000000"/>
                </a:solidFill>
                <a:latin typeface="Arial"/>
              </a:rPr>
              <a:t>未ログイン者向け在庫情報表示画面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6600" cy="94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画面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"/>
          <p:cNvSpPr/>
          <p:nvPr/>
        </p:nvSpPr>
        <p:spPr>
          <a:xfrm>
            <a:off x="720000" y="1440000"/>
            <a:ext cx="1435320" cy="71532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ログイン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"/>
          <p:cNvSpPr/>
          <p:nvPr/>
        </p:nvSpPr>
        <p:spPr>
          <a:xfrm>
            <a:off x="3600000" y="1440000"/>
            <a:ext cx="1435320" cy="71532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メニュー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7" name=""/>
          <p:cNvCxnSpPr>
            <a:stCxn id="175" idx="3"/>
            <a:endCxn id="176" idx="1"/>
          </p:cNvCxnSpPr>
          <p:nvPr/>
        </p:nvCxnSpPr>
        <p:spPr>
          <a:xfrm>
            <a:off x="2155320" y="1797480"/>
            <a:ext cx="1445040" cy="360"/>
          </a:xfrm>
          <a:prstGeom prst="bentConnector2">
            <a:avLst/>
          </a:prstGeom>
          <a:ln w="0">
            <a:solidFill>
              <a:srgbClr val="254061"/>
            </a:solidFill>
          </a:ln>
        </p:spPr>
      </p:cxnSp>
      <p:sp>
        <p:nvSpPr>
          <p:cNvPr id="178" name=""/>
          <p:cNvSpPr/>
          <p:nvPr/>
        </p:nvSpPr>
        <p:spPr>
          <a:xfrm>
            <a:off x="4320000" y="3240000"/>
            <a:ext cx="1435320" cy="71532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部品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マスター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"/>
          <p:cNvSpPr/>
          <p:nvPr/>
        </p:nvSpPr>
        <p:spPr>
          <a:xfrm>
            <a:off x="2340000" y="3240000"/>
            <a:ext cx="1435320" cy="107532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エリア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マスター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"/>
          <p:cNvSpPr/>
          <p:nvPr/>
        </p:nvSpPr>
        <p:spPr>
          <a:xfrm>
            <a:off x="720000" y="3240000"/>
            <a:ext cx="1435320" cy="107532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ユーザー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マスター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"/>
          <p:cNvSpPr/>
          <p:nvPr/>
        </p:nvSpPr>
        <p:spPr>
          <a:xfrm>
            <a:off x="6120000" y="4140000"/>
            <a:ext cx="1435320" cy="71532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入出庫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情報入力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"/>
          <p:cNvSpPr/>
          <p:nvPr/>
        </p:nvSpPr>
        <p:spPr>
          <a:xfrm>
            <a:off x="8100000" y="3240000"/>
            <a:ext cx="1435320" cy="107532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在庫状況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表示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83" name=""/>
          <p:cNvCxnSpPr>
            <a:stCxn id="176" idx="2"/>
            <a:endCxn id="180" idx="0"/>
          </p:cNvCxnSpPr>
          <p:nvPr/>
        </p:nvCxnSpPr>
        <p:spPr>
          <a:xfrm rot="5400000">
            <a:off x="2334960" y="1257480"/>
            <a:ext cx="1085040" cy="2880360"/>
          </a:xfrm>
          <a:prstGeom prst="bentConnector3">
            <a:avLst>
              <a:gd name="adj1" fmla="val 50248"/>
            </a:avLst>
          </a:prstGeom>
          <a:ln w="0">
            <a:solidFill>
              <a:srgbClr val="254061"/>
            </a:solidFill>
          </a:ln>
        </p:spPr>
      </p:cxnSp>
      <p:cxnSp>
        <p:nvCxnSpPr>
          <p:cNvPr id="184" name=""/>
          <p:cNvCxnSpPr>
            <a:stCxn id="176" idx="2"/>
            <a:endCxn id="179" idx="0"/>
          </p:cNvCxnSpPr>
          <p:nvPr/>
        </p:nvCxnSpPr>
        <p:spPr>
          <a:xfrm rot="5400000">
            <a:off x="3144960" y="2067480"/>
            <a:ext cx="1085040" cy="1260360"/>
          </a:xfrm>
          <a:prstGeom prst="bentConnector3">
            <a:avLst>
              <a:gd name="adj1" fmla="val 50248"/>
            </a:avLst>
          </a:prstGeom>
          <a:ln w="0">
            <a:solidFill>
              <a:srgbClr val="254061"/>
            </a:solidFill>
          </a:ln>
        </p:spPr>
      </p:cxnSp>
      <p:cxnSp>
        <p:nvCxnSpPr>
          <p:cNvPr id="185" name=""/>
          <p:cNvCxnSpPr>
            <a:stCxn id="176" idx="2"/>
            <a:endCxn id="178" idx="0"/>
          </p:cNvCxnSpPr>
          <p:nvPr/>
        </p:nvCxnSpPr>
        <p:spPr>
          <a:xfrm flipH="1" rot="16200000">
            <a:off x="4135320" y="2337480"/>
            <a:ext cx="1085040" cy="720360"/>
          </a:xfrm>
          <a:prstGeom prst="bentConnector3">
            <a:avLst>
              <a:gd name="adj1" fmla="val 50248"/>
            </a:avLst>
          </a:prstGeom>
          <a:ln w="0">
            <a:solidFill>
              <a:srgbClr val="254061"/>
            </a:solidFill>
          </a:ln>
        </p:spPr>
      </p:cxnSp>
      <p:cxnSp>
        <p:nvCxnSpPr>
          <p:cNvPr id="186" name=""/>
          <p:cNvCxnSpPr>
            <a:stCxn id="178" idx="3"/>
            <a:endCxn id="181" idx="0"/>
          </p:cNvCxnSpPr>
          <p:nvPr/>
        </p:nvCxnSpPr>
        <p:spPr>
          <a:xfrm>
            <a:off x="5755320" y="3597480"/>
            <a:ext cx="1082520" cy="542880"/>
          </a:xfrm>
          <a:prstGeom prst="bentConnector2">
            <a:avLst/>
          </a:prstGeom>
          <a:ln w="0">
            <a:solidFill>
              <a:srgbClr val="254061"/>
            </a:solidFill>
          </a:ln>
        </p:spPr>
      </p:cxnSp>
      <p:cxnSp>
        <p:nvCxnSpPr>
          <p:cNvPr id="187" name=""/>
          <p:cNvCxnSpPr>
            <a:stCxn id="176" idx="2"/>
            <a:endCxn id="182" idx="0"/>
          </p:cNvCxnSpPr>
          <p:nvPr/>
        </p:nvCxnSpPr>
        <p:spPr>
          <a:xfrm flipH="1" rot="16200000">
            <a:off x="6025320" y="447480"/>
            <a:ext cx="1085040" cy="4500360"/>
          </a:xfrm>
          <a:prstGeom prst="bentConnector3">
            <a:avLst>
              <a:gd name="adj1" fmla="val 50248"/>
            </a:avLst>
          </a:prstGeom>
          <a:ln w="0">
            <a:solidFill>
              <a:srgbClr val="254061"/>
            </a:solidFill>
          </a:ln>
        </p:spPr>
      </p:cxnSp>
      <p:sp>
        <p:nvSpPr>
          <p:cNvPr id="188" name=""/>
          <p:cNvSpPr/>
          <p:nvPr/>
        </p:nvSpPr>
        <p:spPr>
          <a:xfrm>
            <a:off x="540000" y="3060000"/>
            <a:ext cx="3415320" cy="1975320"/>
          </a:xfrm>
          <a:prstGeom prst="rect">
            <a:avLst/>
          </a:prstGeom>
          <a:noFill/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管理者向け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"/>
          <p:cNvSpPr/>
          <p:nvPr/>
        </p:nvSpPr>
        <p:spPr>
          <a:xfrm>
            <a:off x="4140000" y="3060000"/>
            <a:ext cx="3595320" cy="1975320"/>
          </a:xfrm>
          <a:prstGeom prst="rect">
            <a:avLst/>
          </a:prstGeom>
          <a:noFill/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調達部向け　　　　　　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"/>
          <p:cNvSpPr/>
          <p:nvPr/>
        </p:nvSpPr>
        <p:spPr>
          <a:xfrm>
            <a:off x="7920000" y="3060000"/>
            <a:ext cx="1795320" cy="1975320"/>
          </a:xfrm>
          <a:prstGeom prst="rect">
            <a:avLst/>
          </a:prstGeom>
          <a:noFill/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全員向け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"/>
          <p:cNvSpPr/>
          <p:nvPr/>
        </p:nvSpPr>
        <p:spPr>
          <a:xfrm>
            <a:off x="5580000" y="720000"/>
            <a:ext cx="2515320" cy="1255320"/>
          </a:xfrm>
          <a:prstGeom prst="wedgeRoundRectCallout">
            <a:avLst>
              <a:gd name="adj1" fmla="val -76138"/>
              <a:gd name="adj2" fmla="val 47425"/>
              <a:gd name="adj3" fmla="val 16667"/>
            </a:avLst>
          </a:prstGeom>
          <a:solidFill>
            <a:srgbClr val="ffffd7">
              <a:alpha val="50000"/>
            </a:srgbClr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ナビゲーションバーでよいのでは？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"/>
          <p:cNvSpPr/>
          <p:nvPr/>
        </p:nvSpPr>
        <p:spPr>
          <a:xfrm rot="18900000">
            <a:off x="2337120" y="720000"/>
            <a:ext cx="4496760" cy="4315320"/>
          </a:xfrm>
          <a:prstGeom prst="plus">
            <a:avLst>
              <a:gd name="adj" fmla="val 43227"/>
            </a:avLst>
          </a:prstGeom>
          <a:solidFill>
            <a:srgbClr val="ff0000">
              <a:alpha val="50000"/>
            </a:srgbClr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6600" cy="94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画面遷移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"/>
          <p:cNvSpPr/>
          <p:nvPr/>
        </p:nvSpPr>
        <p:spPr>
          <a:xfrm>
            <a:off x="900000" y="720000"/>
            <a:ext cx="7804080" cy="343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ログイン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├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ヘッダ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│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├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パスワード変更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│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└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ログアウト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└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メニューバー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├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在庫情報一覧（ログイン後初期画面）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│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├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製品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マスター編集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│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└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入出庫情報入力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├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製品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検索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│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├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製品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マスター編集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│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└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入出庫情報入力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├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製品マスター編集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├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エリアマスター一覧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│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└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エリアマスター編集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├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ユーザーマスタ一覧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│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└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ユーザーマスター編集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└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ログ検索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ログアウト画面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"/>
          <p:cNvSpPr/>
          <p:nvPr/>
        </p:nvSpPr>
        <p:spPr>
          <a:xfrm>
            <a:off x="1800000" y="2916000"/>
            <a:ext cx="3418200" cy="862560"/>
          </a:xfrm>
          <a:prstGeom prst="rect">
            <a:avLst/>
          </a:prstGeom>
          <a:solidFill>
            <a:srgbClr val="ff972f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6" name=""/>
          <p:cNvSpPr/>
          <p:nvPr/>
        </p:nvSpPr>
        <p:spPr>
          <a:xfrm>
            <a:off x="1800360" y="3996000"/>
            <a:ext cx="3418200" cy="1222560"/>
          </a:xfrm>
          <a:prstGeom prst="rect">
            <a:avLst/>
          </a:prstGeom>
          <a:solidFill>
            <a:srgbClr val="ff972f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7" name=""/>
          <p:cNvSpPr/>
          <p:nvPr/>
        </p:nvSpPr>
        <p:spPr>
          <a:xfrm>
            <a:off x="1800360" y="1296000"/>
            <a:ext cx="3418200" cy="322560"/>
          </a:xfrm>
          <a:prstGeom prst="rect">
            <a:avLst/>
          </a:prstGeom>
          <a:solidFill>
            <a:srgbClr val="ff972f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6600" cy="94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画面：ログイン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"/>
          <p:cNvSpPr/>
          <p:nvPr/>
        </p:nvSpPr>
        <p:spPr>
          <a:xfrm>
            <a:off x="720000" y="1440000"/>
            <a:ext cx="5755320" cy="359532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0" name=""/>
          <p:cNvSpPr/>
          <p:nvPr/>
        </p:nvSpPr>
        <p:spPr>
          <a:xfrm>
            <a:off x="1440000" y="2520000"/>
            <a:ext cx="1435320" cy="34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ID: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"/>
          <p:cNvSpPr/>
          <p:nvPr/>
        </p:nvSpPr>
        <p:spPr>
          <a:xfrm>
            <a:off x="1440000" y="3060000"/>
            <a:ext cx="143532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パスワード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"/>
          <p:cNvSpPr/>
          <p:nvPr/>
        </p:nvSpPr>
        <p:spPr>
          <a:xfrm>
            <a:off x="2880000" y="2520000"/>
            <a:ext cx="2155320" cy="35532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3" name=""/>
          <p:cNvSpPr/>
          <p:nvPr/>
        </p:nvSpPr>
        <p:spPr>
          <a:xfrm>
            <a:off x="2880000" y="3060000"/>
            <a:ext cx="2155320" cy="35532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4" name=""/>
          <p:cNvSpPr/>
          <p:nvPr/>
        </p:nvSpPr>
        <p:spPr>
          <a:xfrm>
            <a:off x="2880000" y="4320000"/>
            <a:ext cx="1435320" cy="35532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ログイン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"/>
          <p:cNvSpPr/>
          <p:nvPr/>
        </p:nvSpPr>
        <p:spPr>
          <a:xfrm>
            <a:off x="720000" y="1800000"/>
            <a:ext cx="2696400" cy="2516400"/>
          </a:xfrm>
          <a:prstGeom prst="rect">
            <a:avLst/>
          </a:prstGeom>
          <a:solidFill>
            <a:srgbClr val="dee6ef">
              <a:alpha val="50000"/>
            </a:srgb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6600" cy="94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画面：メニュー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"/>
          <p:cNvSpPr/>
          <p:nvPr/>
        </p:nvSpPr>
        <p:spPr>
          <a:xfrm>
            <a:off x="720000" y="1440000"/>
            <a:ext cx="5755320" cy="359532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8" name=""/>
          <p:cNvSpPr/>
          <p:nvPr/>
        </p:nvSpPr>
        <p:spPr>
          <a:xfrm>
            <a:off x="900000" y="3421080"/>
            <a:ext cx="2336400" cy="35532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ユーザーマスター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"/>
          <p:cNvSpPr/>
          <p:nvPr/>
        </p:nvSpPr>
        <p:spPr>
          <a:xfrm>
            <a:off x="900000" y="3058920"/>
            <a:ext cx="2336400" cy="35748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エリアマスター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"/>
          <p:cNvSpPr/>
          <p:nvPr/>
        </p:nvSpPr>
        <p:spPr>
          <a:xfrm>
            <a:off x="900000" y="2698920"/>
            <a:ext cx="2336400" cy="3564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製品マスター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"/>
          <p:cNvSpPr/>
          <p:nvPr/>
        </p:nvSpPr>
        <p:spPr>
          <a:xfrm>
            <a:off x="900000" y="3780000"/>
            <a:ext cx="2336400" cy="3564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ログ検索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"/>
          <p:cNvSpPr/>
          <p:nvPr/>
        </p:nvSpPr>
        <p:spPr>
          <a:xfrm>
            <a:off x="900000" y="1980000"/>
            <a:ext cx="2336400" cy="3564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在庫一覧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"/>
          <p:cNvSpPr/>
          <p:nvPr/>
        </p:nvSpPr>
        <p:spPr>
          <a:xfrm>
            <a:off x="4680000" y="1621080"/>
            <a:ext cx="1615320" cy="35532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ログアウト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"/>
          <p:cNvSpPr/>
          <p:nvPr/>
        </p:nvSpPr>
        <p:spPr>
          <a:xfrm>
            <a:off x="900000" y="2340000"/>
            <a:ext cx="2336400" cy="3564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製品一覧検索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"/>
          <p:cNvSpPr/>
          <p:nvPr/>
        </p:nvSpPr>
        <p:spPr>
          <a:xfrm>
            <a:off x="3600000" y="2160000"/>
            <a:ext cx="2696400" cy="2696400"/>
          </a:xfrm>
          <a:prstGeom prst="rect">
            <a:avLst/>
          </a:prstGeom>
          <a:solidFill>
            <a:srgbClr val="dee6ef">
              <a:alpha val="50000"/>
            </a:srgb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メインコンテンツ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"/>
          <p:cNvSpPr/>
          <p:nvPr/>
        </p:nvSpPr>
        <p:spPr>
          <a:xfrm>
            <a:off x="1260000" y="3960000"/>
            <a:ext cx="1620000" cy="360"/>
          </a:xfrm>
          <a:prstGeom prst="line">
            <a:avLst/>
          </a:prstGeom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2400" spc="-1" strike="noStrike">
              <a:solidFill>
                <a:srgbClr val="ff0000"/>
              </a:solidFill>
              <a:latin typeface="Arial"/>
              <a:ea typeface="DejaVu Sans"/>
            </a:endParaRPr>
          </a:p>
        </p:txBody>
      </p:sp>
      <p:sp>
        <p:nvSpPr>
          <p:cNvPr id="217" name=""/>
          <p:cNvSpPr/>
          <p:nvPr/>
        </p:nvSpPr>
        <p:spPr>
          <a:xfrm>
            <a:off x="1080000" y="3240000"/>
            <a:ext cx="1620000" cy="360"/>
          </a:xfrm>
          <a:prstGeom prst="line">
            <a:avLst/>
          </a:prstGeom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2400" spc="-1" strike="noStrike">
              <a:solidFill>
                <a:srgbClr val="ff0000"/>
              </a:solidFill>
              <a:latin typeface="Arial"/>
              <a:ea typeface="DejaVu Sans"/>
            </a:endParaRPr>
          </a:p>
        </p:txBody>
      </p:sp>
      <p:sp>
        <p:nvSpPr>
          <p:cNvPr id="218" name=""/>
          <p:cNvSpPr/>
          <p:nvPr/>
        </p:nvSpPr>
        <p:spPr>
          <a:xfrm>
            <a:off x="1080000" y="3600000"/>
            <a:ext cx="1620000" cy="360"/>
          </a:xfrm>
          <a:prstGeom prst="line">
            <a:avLst/>
          </a:prstGeom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2400" spc="-1" strike="noStrike">
              <a:solidFill>
                <a:srgbClr val="ff0000"/>
              </a:solidFill>
              <a:latin typeface="Arial"/>
              <a:ea typeface="DejaVu Sans"/>
            </a:endParaRPr>
          </a:p>
        </p:txBody>
      </p:sp>
      <p:sp>
        <p:nvSpPr>
          <p:cNvPr id="219" name=""/>
          <p:cNvSpPr/>
          <p:nvPr/>
        </p:nvSpPr>
        <p:spPr>
          <a:xfrm>
            <a:off x="1260000" y="2160000"/>
            <a:ext cx="1620000" cy="360"/>
          </a:xfrm>
          <a:prstGeom prst="line">
            <a:avLst/>
          </a:prstGeom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2400" spc="-1" strike="noStrike">
              <a:solidFill>
                <a:srgbClr val="ff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6960" cy="94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  <a:ea typeface="DejaVu Sans"/>
              </a:rPr>
              <a:t>画面：製品一覧検索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正方形/長方形 1"/>
          <p:cNvSpPr/>
          <p:nvPr/>
        </p:nvSpPr>
        <p:spPr>
          <a:xfrm>
            <a:off x="720000" y="1440000"/>
            <a:ext cx="5755680" cy="35956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2" name="正方形/長方形 2"/>
          <p:cNvSpPr/>
          <p:nvPr/>
        </p:nvSpPr>
        <p:spPr>
          <a:xfrm>
            <a:off x="5400000" y="1980000"/>
            <a:ext cx="895680" cy="35568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検索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正方形/長方形 3"/>
          <p:cNvSpPr/>
          <p:nvPr/>
        </p:nvSpPr>
        <p:spPr>
          <a:xfrm>
            <a:off x="900000" y="1620000"/>
            <a:ext cx="5395680" cy="7156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検索条件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正方形/長方形 4"/>
          <p:cNvSpPr/>
          <p:nvPr/>
        </p:nvSpPr>
        <p:spPr>
          <a:xfrm>
            <a:off x="900000" y="2520000"/>
            <a:ext cx="5395680" cy="23364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一覧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正方形/長方形 5"/>
          <p:cNvSpPr/>
          <p:nvPr/>
        </p:nvSpPr>
        <p:spPr>
          <a:xfrm>
            <a:off x="4680000" y="2880000"/>
            <a:ext cx="1615680" cy="35568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入出庫入力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正方形/長方形 34"/>
          <p:cNvSpPr/>
          <p:nvPr/>
        </p:nvSpPr>
        <p:spPr>
          <a:xfrm>
            <a:off x="2883240" y="2880000"/>
            <a:ext cx="1615680" cy="35568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マスター編集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498</TotalTime>
  <Application>LibreOffice/7.5.5.2$Windows_X86_64 LibreOffice_project/ca8fe7424262805f223b9a2334bc7181abbcbf5e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2023-12-15T11:30:21Z</dcterms:created>
  <dc:creator/>
  <dc:description/>
  <dc:language>ja-JP</dc:language>
  <cp:lastModifiedBy/>
  <dcterms:modified xsi:type="dcterms:W3CDTF">2024-01-18T13:54:44Z</dcterms:modified>
  <cp:revision>102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