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4" r:id="rId3"/>
    <p:sldId id="257" r:id="rId4"/>
    <p:sldId id="266" r:id="rId5"/>
    <p:sldId id="270" r:id="rId6"/>
    <p:sldId id="260" r:id="rId7"/>
    <p:sldId id="267" r:id="rId8"/>
    <p:sldId id="261" r:id="rId9"/>
    <p:sldId id="262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939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3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7712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280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8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1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5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5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6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9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824049" cy="1646302"/>
          </a:xfrm>
        </p:spPr>
        <p:txBody>
          <a:bodyPr/>
          <a:lstStyle/>
          <a:p>
            <a:pPr algn="ctr"/>
            <a:r>
              <a:rPr lang="en-US" dirty="0"/>
              <a:t>PDC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339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 404 – Networking Concepts Final Project</a:t>
            </a:r>
          </a:p>
          <a:p>
            <a:pPr algn="ctr"/>
            <a:r>
              <a:rPr lang="en-US" dirty="0"/>
              <a:t>Professor – Dr. </a:t>
            </a:r>
            <a:r>
              <a:rPr lang="en-US" dirty="0" err="1"/>
              <a:t>Sette</a:t>
            </a:r>
            <a:endParaRPr lang="en-US" dirty="0"/>
          </a:p>
          <a:p>
            <a:pPr algn="ctr"/>
            <a:r>
              <a:rPr lang="en-US"/>
              <a:t>  </a:t>
            </a:r>
            <a:r>
              <a:rPr lang="en-US" dirty="0" err="1"/>
              <a:t>Roja</a:t>
            </a:r>
            <a:r>
              <a:rPr lang="en-US" dirty="0"/>
              <a:t> </a:t>
            </a:r>
            <a:r>
              <a:rPr lang="en-US" dirty="0" err="1"/>
              <a:t>Dhanavath</a:t>
            </a:r>
            <a:r>
              <a:rPr lang="en-US" dirty="0"/>
              <a:t>,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12-14-16</a:t>
            </a:r>
          </a:p>
        </p:txBody>
      </p:sp>
    </p:spTree>
    <p:extLst>
      <p:ext uri="{BB962C8B-B14F-4D97-AF65-F5344CB8AC3E}">
        <p14:creationId xmlns:p14="http://schemas.microsoft.com/office/powerpoint/2010/main" val="259340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Verification Testing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80" y="1930400"/>
            <a:ext cx="8280975" cy="3961382"/>
          </a:xfrm>
        </p:spPr>
      </p:pic>
    </p:spTree>
    <p:extLst>
      <p:ext uri="{BB962C8B-B14F-4D97-AF65-F5344CB8AC3E}">
        <p14:creationId xmlns:p14="http://schemas.microsoft.com/office/powerpoint/2010/main" val="341396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Verification 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83012"/>
            <a:ext cx="7390968" cy="4459014"/>
          </a:xfrm>
        </p:spPr>
      </p:pic>
    </p:spTree>
    <p:extLst>
      <p:ext uri="{BB962C8B-B14F-4D97-AF65-F5344CB8AC3E}">
        <p14:creationId xmlns:p14="http://schemas.microsoft.com/office/powerpoint/2010/main" val="174801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now has an expanded network with added functionality</a:t>
            </a:r>
          </a:p>
          <a:p>
            <a:r>
              <a:rPr lang="en-US" dirty="0"/>
              <a:t>Mobile Devices have added much needed data accessibility</a:t>
            </a:r>
          </a:p>
          <a:p>
            <a:r>
              <a:rPr lang="en-US" dirty="0"/>
              <a:t>We learned how to expand upon a preexisting network </a:t>
            </a:r>
          </a:p>
        </p:txBody>
      </p:sp>
    </p:spTree>
    <p:extLst>
      <p:ext uri="{BB962C8B-B14F-4D97-AF65-F5344CB8AC3E}">
        <p14:creationId xmlns:p14="http://schemas.microsoft.com/office/powerpoint/2010/main" val="3240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Project Assignments</a:t>
            </a:r>
          </a:p>
          <a:p>
            <a:r>
              <a:rPr lang="en-US" sz="2000" dirty="0"/>
              <a:t>Network Diagrams</a:t>
            </a:r>
          </a:p>
          <a:p>
            <a:r>
              <a:rPr lang="en-US" sz="2000" dirty="0"/>
              <a:t>Network Address Routing Table</a:t>
            </a:r>
          </a:p>
          <a:p>
            <a:r>
              <a:rPr lang="en-US" sz="2000" dirty="0"/>
              <a:t>Validation and Verification</a:t>
            </a:r>
          </a:p>
          <a:p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129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Client wished to expand a preexisting network</a:t>
            </a:r>
          </a:p>
          <a:p>
            <a:r>
              <a:rPr lang="en-US" sz="2000" dirty="0"/>
              <a:t>Their setup consisted of a PC at the main desk, A PC for the Manager, and the PC in the Boss’ office</a:t>
            </a:r>
          </a:p>
          <a:p>
            <a:r>
              <a:rPr lang="en-US" sz="2000" dirty="0"/>
              <a:t>We were tasked with adding wireless functionality to the office network</a:t>
            </a:r>
          </a:p>
          <a:p>
            <a:r>
              <a:rPr lang="en-US" sz="2000" dirty="0"/>
              <a:t>Cisco Packet Tracer 7.0</a:t>
            </a:r>
          </a:p>
          <a:p>
            <a:r>
              <a:rPr lang="en-US" sz="2000" dirty="0"/>
              <a:t>Servers: Web, DNS+DHCP</a:t>
            </a:r>
          </a:p>
          <a:p>
            <a:r>
              <a:rPr lang="en-US" sz="2000" dirty="0"/>
              <a:t>Protocols: RIP</a:t>
            </a:r>
          </a:p>
          <a:p>
            <a:r>
              <a:rPr lang="en-US" sz="2000" dirty="0"/>
              <a:t>Wiring: Cat6</a:t>
            </a:r>
          </a:p>
          <a:p>
            <a:r>
              <a:rPr lang="en-US" sz="2000" dirty="0"/>
              <a:t>Serial Connection between Routers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169494" cy="5166456"/>
          </a:xfrm>
        </p:spPr>
      </p:pic>
    </p:spTree>
    <p:extLst>
      <p:ext uri="{BB962C8B-B14F-4D97-AF65-F5344CB8AC3E}">
        <p14:creationId xmlns:p14="http://schemas.microsoft.com/office/powerpoint/2010/main" val="32218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253" y="1270000"/>
            <a:ext cx="5746830" cy="5188770"/>
          </a:xfrm>
        </p:spPr>
      </p:pic>
    </p:spTree>
    <p:extLst>
      <p:ext uri="{BB962C8B-B14F-4D97-AF65-F5344CB8AC3E}">
        <p14:creationId xmlns:p14="http://schemas.microsoft.com/office/powerpoint/2010/main" val="372215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48" y="1733452"/>
            <a:ext cx="8076254" cy="4396105"/>
          </a:xfrm>
        </p:spPr>
      </p:pic>
    </p:spTree>
    <p:extLst>
      <p:ext uri="{BB962C8B-B14F-4D97-AF65-F5344CB8AC3E}">
        <p14:creationId xmlns:p14="http://schemas.microsoft.com/office/powerpoint/2010/main" val="40889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463" y="1515385"/>
            <a:ext cx="6734409" cy="4864265"/>
          </a:xfrm>
        </p:spPr>
      </p:pic>
    </p:spTree>
    <p:extLst>
      <p:ext uri="{BB962C8B-B14F-4D97-AF65-F5344CB8AC3E}">
        <p14:creationId xmlns:p14="http://schemas.microsoft.com/office/powerpoint/2010/main" val="17432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Routing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38" y="2771337"/>
            <a:ext cx="9286670" cy="1297402"/>
          </a:xfrm>
        </p:spPr>
      </p:pic>
    </p:spTree>
    <p:extLst>
      <p:ext uri="{BB962C8B-B14F-4D97-AF65-F5344CB8AC3E}">
        <p14:creationId xmlns:p14="http://schemas.microsoft.com/office/powerpoint/2010/main" val="85686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Verification 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57" y="1930400"/>
            <a:ext cx="5655621" cy="2857894"/>
          </a:xfrm>
        </p:spPr>
      </p:pic>
    </p:spTree>
    <p:extLst>
      <p:ext uri="{BB962C8B-B14F-4D97-AF65-F5344CB8AC3E}">
        <p14:creationId xmlns:p14="http://schemas.microsoft.com/office/powerpoint/2010/main" val="3046295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149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PDC Technologies</vt:lpstr>
      <vt:lpstr>Agenda</vt:lpstr>
      <vt:lpstr>Introduction</vt:lpstr>
      <vt:lpstr>Network Diagrams</vt:lpstr>
      <vt:lpstr>Network Diagrams</vt:lpstr>
      <vt:lpstr>Network Diagrams</vt:lpstr>
      <vt:lpstr>Network Diagrams </vt:lpstr>
      <vt:lpstr>Network Address Routing Tables</vt:lpstr>
      <vt:lpstr>Validation and Verification Testing</vt:lpstr>
      <vt:lpstr>Validation and Verification Testing</vt:lpstr>
      <vt:lpstr>Validation and Verification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Project</dc:title>
  <dc:creator>jogamer07@aim.com</dc:creator>
  <cp:lastModifiedBy>ROJA DHANAVATH</cp:lastModifiedBy>
  <cp:revision>17</cp:revision>
  <dcterms:created xsi:type="dcterms:W3CDTF">2016-12-07T23:43:31Z</dcterms:created>
  <dcterms:modified xsi:type="dcterms:W3CDTF">2018-11-10T04:36:32Z</dcterms:modified>
</cp:coreProperties>
</file>