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 autoAdjust="0"/>
    <p:restoredTop sz="94681"/>
  </p:normalViewPr>
  <p:slideViewPr>
    <p:cSldViewPr snapToGrid="0">
      <p:cViewPr varScale="1">
        <p:scale>
          <a:sx n="100" d="100"/>
          <a:sy n="100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8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3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1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11EC31-8E75-4F86-B62E-31E53AB64C9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E8D3-1405-46F4-8BF5-820859ED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8461C-FB72-43F4-AD08-30046FB1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						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Meenasree Ananthavelu</a:t>
            </a:r>
          </a:p>
          <a:p>
            <a:pPr algn="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Roja Kamble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8CAA8-1A16-4B03-AF84-7494C7777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KNIGHT’S TRAVAILS</a:t>
            </a:r>
          </a:p>
        </p:txBody>
      </p:sp>
    </p:spTree>
    <p:extLst>
      <p:ext uri="{BB962C8B-B14F-4D97-AF65-F5344CB8AC3E}">
        <p14:creationId xmlns:p14="http://schemas.microsoft.com/office/powerpoint/2010/main" val="6520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0D0B-34CC-44C9-8D0C-A51BB700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CCDE-BDE9-48E7-924C-B3135B47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6026189" cy="38931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find a path a knight can travel on a chess board using backtracking algorithm.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research the knight tour from the corner and middle start positions with boards of different sizes.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CONSTRAINTS: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Knight should not traverse through the same cell twice.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Knight should stay within the boundary of the board.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AC3FD5-985E-034F-8F4B-4237BB79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11" y="2402308"/>
            <a:ext cx="4334257" cy="43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095-AC21-4030-BB48-7DF8FD4C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US" b="1"/>
              <a:t>EXPERIMENT</a:t>
            </a:r>
            <a:endParaRPr lang="en-US" b="1" dirty="0"/>
          </a:p>
        </p:txBody>
      </p:sp>
      <p:pic>
        <p:nvPicPr>
          <p:cNvPr id="17" name="Picture 1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CE8F4DAE-1EA8-104E-94B9-355A5EF71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" r="5" b="1939"/>
          <a:stretch/>
        </p:blipFill>
        <p:spPr>
          <a:xfrm>
            <a:off x="4618730" y="3545985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9" name="Picture 18" descr="A graph with numbers and letters&#10;&#10;Description automatically generated with low confidence">
            <a:extLst>
              <a:ext uri="{FF2B5EF4-FFF2-40B4-BE49-F238E27FC236}">
                <a16:creationId xmlns:a16="http://schemas.microsoft.com/office/drawing/2014/main" id="{1996B11B-1299-C548-B65E-5C02424C94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657"/>
          <a:stretch/>
        </p:blipFill>
        <p:spPr>
          <a:xfrm>
            <a:off x="8220159" y="354575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AED034-18D0-47C6-8F09-95BCAEB8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7230-C58C-4257-8178-1379F561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1663824"/>
            <a:ext cx="3329666" cy="3763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Datasets: </a:t>
            </a: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1. The size of the board </a:t>
            </a: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2. Start position of the knight.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55123BE7-2FEC-304D-B5AE-0D69A5ECD8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" b="-3"/>
          <a:stretch/>
        </p:blipFill>
        <p:spPr>
          <a:xfrm>
            <a:off x="4618729" y="582706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5" name="Picture 14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C6690051-DCA6-CC4F-97DD-DD44B746B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355"/>
          <a:stretch/>
        </p:blipFill>
        <p:spPr>
          <a:xfrm>
            <a:off x="8220159" y="609601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2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218E-9850-6141-A3D6-B88E885B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60334" cy="731846"/>
          </a:xfrm>
        </p:spPr>
        <p:txBody>
          <a:bodyPr/>
          <a:lstStyle/>
          <a:p>
            <a:r>
              <a:rPr lang="en-US" dirty="0"/>
              <a:t>Goal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DD9C-D8B1-BC44-9DB5-FDB04DE6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21073"/>
            <a:ext cx="9963006" cy="73184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board sizes from 5x5 to 8x8.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knight’s path from corner start position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A860A7A-3C10-1447-9F93-9B8DC60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189428"/>
            <a:ext cx="4203700" cy="2019300"/>
          </a:xfrm>
          <a:prstGeom prst="rect">
            <a:avLst/>
          </a:prstGeom>
        </p:spPr>
      </p:pic>
      <p:pic>
        <p:nvPicPr>
          <p:cNvPr id="5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BF8EDB2-2373-2E4D-BAC1-3EA80E7EE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52" y="1686996"/>
            <a:ext cx="6184173" cy="4487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5F2B6-4780-7F42-A9CD-985035248F0C}"/>
              </a:ext>
            </a:extLst>
          </p:cNvPr>
          <p:cNvSpPr txBox="1"/>
          <p:nvPr/>
        </p:nvSpPr>
        <p:spPr>
          <a:xfrm>
            <a:off x="560853" y="4265912"/>
            <a:ext cx="30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Board size - 8x8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E7A7-7C59-964F-9B15-715AFCC77C73}"/>
              </a:ext>
            </a:extLst>
          </p:cNvPr>
          <p:cNvSpPr txBox="1"/>
          <p:nvPr/>
        </p:nvSpPr>
        <p:spPr>
          <a:xfrm>
            <a:off x="5580528" y="1151677"/>
            <a:ext cx="354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– O(N^2)</a:t>
            </a:r>
          </a:p>
          <a:p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E715068E-2248-0147-91EF-595F8E084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2" y="4345237"/>
            <a:ext cx="452099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218E-9850-6141-A3D6-B88E885B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60334" cy="731846"/>
          </a:xfrm>
        </p:spPr>
        <p:txBody>
          <a:bodyPr/>
          <a:lstStyle/>
          <a:p>
            <a:r>
              <a:rPr lang="en-US" dirty="0"/>
              <a:t>Goal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DD9C-D8B1-BC44-9DB5-FDB04DE6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47967"/>
            <a:ext cx="5216806" cy="8610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backtracking and to attain closed tour of the knight’s path from middle start position.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DDB992F-AACC-CD42-8623-BBA62D81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2" y="2197100"/>
            <a:ext cx="5216806" cy="2248600"/>
          </a:xfrm>
          <a:prstGeom prst="rect">
            <a:avLst/>
          </a:prstGeom>
        </p:spPr>
      </p:pic>
      <p:pic>
        <p:nvPicPr>
          <p:cNvPr id="8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4059B6CC-15F8-8E4B-8043-2D0933B0B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905"/>
            <a:ext cx="5743780" cy="41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23EC0-0969-2D47-AB40-509349E68875}"/>
              </a:ext>
            </a:extLst>
          </p:cNvPr>
          <p:cNvSpPr txBox="1"/>
          <p:nvPr/>
        </p:nvSpPr>
        <p:spPr>
          <a:xfrm>
            <a:off x="5993464" y="1120197"/>
            <a:ext cx="335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– O(N^2)</a:t>
            </a:r>
          </a:p>
          <a:p>
            <a:endParaRPr lang="en-US" dirty="0"/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8B05243-BC1D-2342-9C9E-98C04527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9" y="4660900"/>
            <a:ext cx="4873339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019D7126-9786-4018-9181-FDD40B4E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2331720"/>
            <a:ext cx="5730239" cy="25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1112</TotalTime>
  <Words>162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KNIGHT’S TRAVAILS</vt:lpstr>
      <vt:lpstr>INTRODUCTION</vt:lpstr>
      <vt:lpstr>EXPERIMENT</vt:lpstr>
      <vt:lpstr>Goal 1</vt:lpstr>
      <vt:lpstr>Goal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TRAVAILS</dc:title>
  <dc:creator>Ananthavelu, Meenasree</dc:creator>
  <cp:lastModifiedBy>Yesh</cp:lastModifiedBy>
  <cp:revision>21</cp:revision>
  <dcterms:created xsi:type="dcterms:W3CDTF">2021-12-02T01:16:44Z</dcterms:created>
  <dcterms:modified xsi:type="dcterms:W3CDTF">2021-12-02T21:50:53Z</dcterms:modified>
</cp:coreProperties>
</file>