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Lst>
  <p:sldSz cy="32918400" cx="43891200"/>
  <p:notesSz cx="7010400" cy="9296400"/>
  <p:embeddedFontLst>
    <p:embeddedFont>
      <p:font typeface="Nunito"/>
      <p:regular r:id="rId7"/>
      <p:bold r:id="rId8"/>
      <p:italic r:id="rId9"/>
      <p:boldItalic r:id="rId10"/>
    </p:embeddedFont>
    <p:embeddedFont>
      <p:font typeface="Nunito Black"/>
      <p:bold r:id="rId11"/>
      <p:boldItalic r:id="rId12"/>
    </p:embeddedFont>
    <p:embeddedFont>
      <p:font typeface="Open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93">
          <p15:clr>
            <a:srgbClr val="000000"/>
          </p15:clr>
        </p15:guide>
        <p15:guide id="2" pos="1920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493" orient="horz"/>
        <p:guide pos="1920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lack-bold.fntdata"/><Relationship Id="rId10" Type="http://schemas.openxmlformats.org/officeDocument/2006/relationships/font" Target="fonts/Nunito-boldItalic.fntdata"/><Relationship Id="rId13" Type="http://schemas.openxmlformats.org/officeDocument/2006/relationships/font" Target="fonts/OpenSans-regular.fntdata"/><Relationship Id="rId12" Type="http://schemas.openxmlformats.org/officeDocument/2006/relationships/font" Target="fonts/NunitoBlack-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Nunito-italic.fntdata"/><Relationship Id="rId15" Type="http://schemas.openxmlformats.org/officeDocument/2006/relationships/font" Target="fonts/OpenSans-italic.fntdata"/><Relationship Id="rId14" Type="http://schemas.openxmlformats.org/officeDocument/2006/relationships/font" Target="fonts/OpenSans-bold.fntdata"/><Relationship Id="rId16"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Nunito-regular.fntdata"/><Relationship Id="rId8" Type="http://schemas.openxmlformats.org/officeDocument/2006/relationships/font" Target="fonts/Nuni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3038475"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0338" y="0"/>
            <a:ext cx="3038475"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675" y="4416426"/>
            <a:ext cx="5607050" cy="4183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8829675"/>
            <a:ext cx="3038475"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0338" y="8829675"/>
            <a:ext cx="3038475"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1:notes"/>
          <p:cNvSpPr txBox="1"/>
          <p:nvPr>
            <p:ph idx="1" type="body"/>
          </p:nvPr>
        </p:nvSpPr>
        <p:spPr>
          <a:xfrm>
            <a:off x="701675" y="4416426"/>
            <a:ext cx="560705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8" name="Google Shape;88;p1:notes"/>
          <p:cNvSpPr txBox="1"/>
          <p:nvPr>
            <p:ph idx="12" type="sldNum"/>
          </p:nvPr>
        </p:nvSpPr>
        <p:spPr>
          <a:xfrm>
            <a:off x="3970338" y="8829675"/>
            <a:ext cx="3038475"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9" name="Shape 19"/>
        <p:cNvGrpSpPr/>
        <p:nvPr/>
      </p:nvGrpSpPr>
      <p:grpSpPr>
        <a:xfrm>
          <a:off x="0" y="0"/>
          <a:ext cx="0" cy="0"/>
          <a:chOff x="0" y="0"/>
          <a:chExt cx="0" cy="0"/>
        </a:xfrm>
      </p:grpSpPr>
      <p:sp>
        <p:nvSpPr>
          <p:cNvPr id="20" name="Google Shape;20;p2"/>
          <p:cNvSpPr txBox="1"/>
          <p:nvPr>
            <p:ph idx="1" type="body"/>
          </p:nvPr>
        </p:nvSpPr>
        <p:spPr>
          <a:xfrm>
            <a:off x="-37432" y="235744"/>
            <a:ext cx="43928630" cy="2914650"/>
          </a:xfrm>
          <a:prstGeom prst="rect">
            <a:avLst/>
          </a:prstGeom>
          <a:noFill/>
          <a:ln>
            <a:noFill/>
          </a:ln>
        </p:spPr>
        <p:txBody>
          <a:bodyPr anchorCtr="0" anchor="t" bIns="188050" lIns="376100" spcFirstLastPara="1" rIns="376100" wrap="square" tIns="188050">
            <a:noAutofit/>
          </a:bodyPr>
          <a:lstStyle>
            <a:lvl1pPr indent="-228600" lvl="0" marL="457200" marR="0" algn="ctr">
              <a:lnSpc>
                <a:spcPct val="100000"/>
              </a:lnSpc>
              <a:spcBef>
                <a:spcPts val="1125"/>
              </a:spcBef>
              <a:spcAft>
                <a:spcPts val="0"/>
              </a:spcAft>
              <a:buClr>
                <a:srgbClr val="333333"/>
              </a:buClr>
              <a:buSzPts val="4575"/>
              <a:buFont typeface="Arial"/>
              <a:buNone/>
              <a:defRPr sz="4575">
                <a:solidFill>
                  <a:srgbClr val="333333"/>
                </a:solidFill>
                <a:latin typeface="Arial"/>
                <a:ea typeface="Arial"/>
                <a:cs typeface="Arial"/>
                <a:sym typeface="Arial"/>
              </a:defRPr>
            </a:lvl1pPr>
            <a:lvl2pPr indent="-228600" lvl="1" marL="914400" algn="l">
              <a:spcBef>
                <a:spcPts val="1725"/>
              </a:spcBef>
              <a:spcAft>
                <a:spcPts val="0"/>
              </a:spcAft>
              <a:buClr>
                <a:schemeClr val="dk1"/>
              </a:buClr>
              <a:buSzPts val="8625"/>
              <a:buFont typeface="Calibri"/>
              <a:buNone/>
              <a:defRPr/>
            </a:lvl2pPr>
            <a:lvl3pPr indent="-228600" lvl="2" marL="1371600" algn="l">
              <a:spcBef>
                <a:spcPts val="1485"/>
              </a:spcBef>
              <a:spcAft>
                <a:spcPts val="0"/>
              </a:spcAft>
              <a:buClr>
                <a:schemeClr val="dk1"/>
              </a:buClr>
              <a:buSzPts val="7425"/>
              <a:buFont typeface="Calibri"/>
              <a:buNone/>
              <a:defRPr/>
            </a:lvl3pPr>
            <a:lvl4pPr indent="-228600" lvl="3" marL="1828800" algn="l">
              <a:spcBef>
                <a:spcPts val="1230"/>
              </a:spcBef>
              <a:spcAft>
                <a:spcPts val="0"/>
              </a:spcAft>
              <a:buClr>
                <a:schemeClr val="dk1"/>
              </a:buClr>
              <a:buSzPts val="6150"/>
              <a:buFont typeface="Calibri"/>
              <a:buNone/>
              <a:defRPr/>
            </a:lvl4pPr>
            <a:lvl5pPr indent="-228600" lvl="4" marL="2286000" algn="l">
              <a:spcBef>
                <a:spcPts val="1230"/>
              </a:spcBef>
              <a:spcAft>
                <a:spcPts val="0"/>
              </a:spcAft>
              <a:buClr>
                <a:schemeClr val="dk1"/>
              </a:buClr>
              <a:buSzPts val="6150"/>
              <a:buFont typeface="Calibri"/>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2"/>
          <p:cNvSpPr txBox="1"/>
          <p:nvPr>
            <p:ph idx="2" type="body"/>
          </p:nvPr>
        </p:nvSpPr>
        <p:spPr>
          <a:xfrm>
            <a:off x="-37432" y="2662519"/>
            <a:ext cx="43928630" cy="1694330"/>
          </a:xfrm>
          <a:prstGeom prst="rect">
            <a:avLst/>
          </a:prstGeom>
          <a:noFill/>
          <a:ln>
            <a:noFill/>
          </a:ln>
        </p:spPr>
        <p:txBody>
          <a:bodyPr anchorCtr="0" anchor="t" bIns="188050" lIns="376100" spcFirstLastPara="1" rIns="376100" wrap="square" tIns="188050">
            <a:noAutofit/>
          </a:bodyPr>
          <a:lstStyle>
            <a:lvl1pPr indent="-228600" lvl="0" marL="457200" marR="0" algn="ctr">
              <a:lnSpc>
                <a:spcPct val="100000"/>
              </a:lnSpc>
              <a:spcBef>
                <a:spcPts val="450"/>
              </a:spcBef>
              <a:spcAft>
                <a:spcPts val="0"/>
              </a:spcAft>
              <a:buClr>
                <a:srgbClr val="333333"/>
              </a:buClr>
              <a:buSzPts val="4950"/>
              <a:buFont typeface="Arial"/>
              <a:buNone/>
              <a:defRPr sz="4950">
                <a:solidFill>
                  <a:srgbClr val="333333"/>
                </a:solidFill>
                <a:latin typeface="Arial"/>
                <a:ea typeface="Arial"/>
                <a:cs typeface="Arial"/>
                <a:sym typeface="Arial"/>
              </a:defRPr>
            </a:lvl1pPr>
            <a:lvl2pPr indent="-228600" lvl="1" marL="914400" algn="l">
              <a:spcBef>
                <a:spcPts val="1725"/>
              </a:spcBef>
              <a:spcAft>
                <a:spcPts val="0"/>
              </a:spcAft>
              <a:buClr>
                <a:schemeClr val="dk1"/>
              </a:buClr>
              <a:buSzPts val="8625"/>
              <a:buFont typeface="Calibri"/>
              <a:buNone/>
              <a:defRPr/>
            </a:lvl2pPr>
            <a:lvl3pPr indent="-228600" lvl="2" marL="1371600" algn="l">
              <a:spcBef>
                <a:spcPts val="1485"/>
              </a:spcBef>
              <a:spcAft>
                <a:spcPts val="0"/>
              </a:spcAft>
              <a:buClr>
                <a:schemeClr val="dk1"/>
              </a:buClr>
              <a:buSzPts val="7425"/>
              <a:buFont typeface="Calibri"/>
              <a:buNone/>
              <a:defRPr/>
            </a:lvl3pPr>
            <a:lvl4pPr indent="-228600" lvl="3" marL="1828800" algn="l">
              <a:spcBef>
                <a:spcPts val="1230"/>
              </a:spcBef>
              <a:spcAft>
                <a:spcPts val="0"/>
              </a:spcAft>
              <a:buClr>
                <a:schemeClr val="dk1"/>
              </a:buClr>
              <a:buSzPts val="6150"/>
              <a:buFont typeface="Calibri"/>
              <a:buNone/>
              <a:defRPr/>
            </a:lvl4pPr>
            <a:lvl5pPr indent="-228600" lvl="4" marL="2286000" algn="l">
              <a:spcBef>
                <a:spcPts val="1230"/>
              </a:spcBef>
              <a:spcAft>
                <a:spcPts val="0"/>
              </a:spcAft>
              <a:buClr>
                <a:schemeClr val="dk1"/>
              </a:buClr>
              <a:buSzPts val="6150"/>
              <a:buFont typeface="Calibri"/>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3" name="Shape 73"/>
        <p:cNvGrpSpPr/>
        <p:nvPr/>
      </p:nvGrpSpPr>
      <p:grpSpPr>
        <a:xfrm>
          <a:off x="0" y="0"/>
          <a:ext cx="0" cy="0"/>
          <a:chOff x="0" y="0"/>
          <a:chExt cx="0" cy="0"/>
        </a:xfrm>
      </p:grpSpPr>
      <p:sp>
        <p:nvSpPr>
          <p:cNvPr id="74" name="Google Shape;74;p11"/>
          <p:cNvSpPr txBox="1"/>
          <p:nvPr>
            <p:ph type="title"/>
          </p:nvPr>
        </p:nvSpPr>
        <p:spPr>
          <a:xfrm>
            <a:off x="2194561" y="1318263"/>
            <a:ext cx="39502081" cy="5486400"/>
          </a:xfrm>
          <a:prstGeom prst="rect">
            <a:avLst/>
          </a:prstGeom>
          <a:noFill/>
          <a:ln>
            <a:noFill/>
          </a:ln>
        </p:spPr>
        <p:txBody>
          <a:bodyPr anchorCtr="0" anchor="ctr" bIns="188050" lIns="376100" spcFirstLastPara="1" rIns="376100" wrap="square" tIns="18805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1"/>
          <p:cNvSpPr txBox="1"/>
          <p:nvPr>
            <p:ph idx="1" type="body"/>
          </p:nvPr>
        </p:nvSpPr>
        <p:spPr>
          <a:xfrm rot="5400000">
            <a:off x="11083292" y="-1207767"/>
            <a:ext cx="21724623" cy="39502081"/>
          </a:xfrm>
          <a:prstGeom prst="rect">
            <a:avLst/>
          </a:prstGeom>
          <a:noFill/>
          <a:ln>
            <a:noFill/>
          </a:ln>
        </p:spPr>
        <p:txBody>
          <a:bodyPr anchorCtr="0" anchor="t" bIns="188050" lIns="376100" spcFirstLastPara="1" rIns="376100" wrap="square" tIns="1880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11"/>
          <p:cNvSpPr txBox="1"/>
          <p:nvPr>
            <p:ph idx="10" type="dt"/>
          </p:nvPr>
        </p:nvSpPr>
        <p:spPr>
          <a:xfrm>
            <a:off x="2194560" y="30510488"/>
            <a:ext cx="10241280" cy="1752600"/>
          </a:xfrm>
          <a:prstGeom prst="rect">
            <a:avLst/>
          </a:prstGeom>
          <a:noFill/>
          <a:ln>
            <a:noFill/>
          </a:ln>
        </p:spPr>
        <p:txBody>
          <a:bodyPr anchorCtr="0" anchor="ctr" bIns="188050" lIns="376100" spcFirstLastPara="1" rIns="376100" wrap="square" tIns="1880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14996161" y="30510488"/>
            <a:ext cx="13898880" cy="1752600"/>
          </a:xfrm>
          <a:prstGeom prst="rect">
            <a:avLst/>
          </a:prstGeom>
          <a:noFill/>
          <a:ln>
            <a:noFill/>
          </a:ln>
        </p:spPr>
        <p:txBody>
          <a:bodyPr anchorCtr="0" anchor="ctr" bIns="188050" lIns="376100" spcFirstLastPara="1" rIns="376100" wrap="square" tIns="1880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31455363" y="30510488"/>
            <a:ext cx="10241280" cy="1752600"/>
          </a:xfrm>
          <a:prstGeom prst="rect">
            <a:avLst/>
          </a:prstGeom>
          <a:noFill/>
          <a:ln>
            <a:noFill/>
          </a:ln>
        </p:spPr>
        <p:txBody>
          <a:bodyPr anchorCtr="0" anchor="ctr" bIns="188050" lIns="376100" spcFirstLastPara="1" rIns="376100" wrap="square" tIns="188050">
            <a:noAutofit/>
          </a:bodyPr>
          <a:lstStyle>
            <a:lvl1pPr indent="0" lvl="0" marL="0" algn="r">
              <a:spcBef>
                <a:spcPts val="0"/>
              </a:spcBef>
              <a:buNone/>
              <a:defRPr sz="3675">
                <a:solidFill>
                  <a:srgbClr val="888888"/>
                </a:solidFill>
                <a:latin typeface="Calibri"/>
                <a:ea typeface="Calibri"/>
                <a:cs typeface="Calibri"/>
                <a:sym typeface="Calibri"/>
              </a:defRPr>
            </a:lvl1pPr>
            <a:lvl2pPr indent="0" lvl="1" marL="0" algn="r">
              <a:spcBef>
                <a:spcPts val="0"/>
              </a:spcBef>
              <a:buNone/>
              <a:defRPr sz="3675">
                <a:solidFill>
                  <a:srgbClr val="888888"/>
                </a:solidFill>
                <a:latin typeface="Calibri"/>
                <a:ea typeface="Calibri"/>
                <a:cs typeface="Calibri"/>
                <a:sym typeface="Calibri"/>
              </a:defRPr>
            </a:lvl2pPr>
            <a:lvl3pPr indent="0" lvl="2" marL="0" algn="r">
              <a:spcBef>
                <a:spcPts val="0"/>
              </a:spcBef>
              <a:buNone/>
              <a:defRPr sz="3675">
                <a:solidFill>
                  <a:srgbClr val="888888"/>
                </a:solidFill>
                <a:latin typeface="Calibri"/>
                <a:ea typeface="Calibri"/>
                <a:cs typeface="Calibri"/>
                <a:sym typeface="Calibri"/>
              </a:defRPr>
            </a:lvl3pPr>
            <a:lvl4pPr indent="0" lvl="3" marL="0" algn="r">
              <a:spcBef>
                <a:spcPts val="0"/>
              </a:spcBef>
              <a:buNone/>
              <a:defRPr sz="3675">
                <a:solidFill>
                  <a:srgbClr val="888888"/>
                </a:solidFill>
                <a:latin typeface="Calibri"/>
                <a:ea typeface="Calibri"/>
                <a:cs typeface="Calibri"/>
                <a:sym typeface="Calibri"/>
              </a:defRPr>
            </a:lvl4pPr>
            <a:lvl5pPr indent="0" lvl="4" marL="0" algn="r">
              <a:spcBef>
                <a:spcPts val="0"/>
              </a:spcBef>
              <a:buNone/>
              <a:defRPr sz="3675">
                <a:solidFill>
                  <a:srgbClr val="888888"/>
                </a:solidFill>
                <a:latin typeface="Calibri"/>
                <a:ea typeface="Calibri"/>
                <a:cs typeface="Calibri"/>
                <a:sym typeface="Calibri"/>
              </a:defRPr>
            </a:lvl5pPr>
            <a:lvl6pPr indent="0" lvl="5" marL="0" algn="r">
              <a:spcBef>
                <a:spcPts val="0"/>
              </a:spcBef>
              <a:buNone/>
              <a:defRPr sz="3675">
                <a:solidFill>
                  <a:srgbClr val="888888"/>
                </a:solidFill>
                <a:latin typeface="Calibri"/>
                <a:ea typeface="Calibri"/>
                <a:cs typeface="Calibri"/>
                <a:sym typeface="Calibri"/>
              </a:defRPr>
            </a:lvl6pPr>
            <a:lvl7pPr indent="0" lvl="6" marL="0" algn="r">
              <a:spcBef>
                <a:spcPts val="0"/>
              </a:spcBef>
              <a:buNone/>
              <a:defRPr sz="3675">
                <a:solidFill>
                  <a:srgbClr val="888888"/>
                </a:solidFill>
                <a:latin typeface="Calibri"/>
                <a:ea typeface="Calibri"/>
                <a:cs typeface="Calibri"/>
                <a:sym typeface="Calibri"/>
              </a:defRPr>
            </a:lvl7pPr>
            <a:lvl8pPr indent="0" lvl="7" marL="0" algn="r">
              <a:spcBef>
                <a:spcPts val="0"/>
              </a:spcBef>
              <a:buNone/>
              <a:defRPr sz="3675">
                <a:solidFill>
                  <a:srgbClr val="888888"/>
                </a:solidFill>
                <a:latin typeface="Calibri"/>
                <a:ea typeface="Calibri"/>
                <a:cs typeface="Calibri"/>
                <a:sym typeface="Calibri"/>
              </a:defRPr>
            </a:lvl8pPr>
            <a:lvl9pPr indent="0" lvl="8" marL="0" algn="r">
              <a:spcBef>
                <a:spcPts val="0"/>
              </a:spcBef>
              <a:buNone/>
              <a:defRPr sz="3675">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2"/>
          <p:cNvSpPr txBox="1"/>
          <p:nvPr>
            <p:ph type="title"/>
          </p:nvPr>
        </p:nvSpPr>
        <p:spPr>
          <a:xfrm rot="5400000">
            <a:off x="22715217" y="10424165"/>
            <a:ext cx="28087320" cy="9875520"/>
          </a:xfrm>
          <a:prstGeom prst="rect">
            <a:avLst/>
          </a:prstGeom>
          <a:noFill/>
          <a:ln>
            <a:noFill/>
          </a:ln>
        </p:spPr>
        <p:txBody>
          <a:bodyPr anchorCtr="0" anchor="ctr" bIns="188050" lIns="376100" spcFirstLastPara="1" rIns="376100" wrap="square" tIns="18805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body"/>
          </p:nvPr>
        </p:nvSpPr>
        <p:spPr>
          <a:xfrm rot="5400000">
            <a:off x="2598421" y="914406"/>
            <a:ext cx="28087320" cy="28895039"/>
          </a:xfrm>
          <a:prstGeom prst="rect">
            <a:avLst/>
          </a:prstGeom>
          <a:noFill/>
          <a:ln>
            <a:noFill/>
          </a:ln>
        </p:spPr>
        <p:txBody>
          <a:bodyPr anchorCtr="0" anchor="t" bIns="188050" lIns="376100" spcFirstLastPara="1" rIns="376100" wrap="square" tIns="1880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12"/>
          <p:cNvSpPr txBox="1"/>
          <p:nvPr>
            <p:ph idx="10" type="dt"/>
          </p:nvPr>
        </p:nvSpPr>
        <p:spPr>
          <a:xfrm>
            <a:off x="2194560" y="30510488"/>
            <a:ext cx="10241280" cy="1752600"/>
          </a:xfrm>
          <a:prstGeom prst="rect">
            <a:avLst/>
          </a:prstGeom>
          <a:noFill/>
          <a:ln>
            <a:noFill/>
          </a:ln>
        </p:spPr>
        <p:txBody>
          <a:bodyPr anchorCtr="0" anchor="ctr" bIns="188050" lIns="376100" spcFirstLastPara="1" rIns="376100" wrap="square" tIns="1880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14996161" y="30510488"/>
            <a:ext cx="13898880" cy="1752600"/>
          </a:xfrm>
          <a:prstGeom prst="rect">
            <a:avLst/>
          </a:prstGeom>
          <a:noFill/>
          <a:ln>
            <a:noFill/>
          </a:ln>
        </p:spPr>
        <p:txBody>
          <a:bodyPr anchorCtr="0" anchor="ctr" bIns="188050" lIns="376100" spcFirstLastPara="1" rIns="376100" wrap="square" tIns="1880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31455363" y="30510488"/>
            <a:ext cx="10241280" cy="1752600"/>
          </a:xfrm>
          <a:prstGeom prst="rect">
            <a:avLst/>
          </a:prstGeom>
          <a:noFill/>
          <a:ln>
            <a:noFill/>
          </a:ln>
        </p:spPr>
        <p:txBody>
          <a:bodyPr anchorCtr="0" anchor="ctr" bIns="188050" lIns="376100" spcFirstLastPara="1" rIns="376100" wrap="square" tIns="188050">
            <a:noAutofit/>
          </a:bodyPr>
          <a:lstStyle>
            <a:lvl1pPr indent="0" lvl="0" marL="0" algn="r">
              <a:spcBef>
                <a:spcPts val="0"/>
              </a:spcBef>
              <a:buNone/>
              <a:defRPr sz="3675">
                <a:solidFill>
                  <a:srgbClr val="888888"/>
                </a:solidFill>
                <a:latin typeface="Calibri"/>
                <a:ea typeface="Calibri"/>
                <a:cs typeface="Calibri"/>
                <a:sym typeface="Calibri"/>
              </a:defRPr>
            </a:lvl1pPr>
            <a:lvl2pPr indent="0" lvl="1" marL="0" algn="r">
              <a:spcBef>
                <a:spcPts val="0"/>
              </a:spcBef>
              <a:buNone/>
              <a:defRPr sz="3675">
                <a:solidFill>
                  <a:srgbClr val="888888"/>
                </a:solidFill>
                <a:latin typeface="Calibri"/>
                <a:ea typeface="Calibri"/>
                <a:cs typeface="Calibri"/>
                <a:sym typeface="Calibri"/>
              </a:defRPr>
            </a:lvl2pPr>
            <a:lvl3pPr indent="0" lvl="2" marL="0" algn="r">
              <a:spcBef>
                <a:spcPts val="0"/>
              </a:spcBef>
              <a:buNone/>
              <a:defRPr sz="3675">
                <a:solidFill>
                  <a:srgbClr val="888888"/>
                </a:solidFill>
                <a:latin typeface="Calibri"/>
                <a:ea typeface="Calibri"/>
                <a:cs typeface="Calibri"/>
                <a:sym typeface="Calibri"/>
              </a:defRPr>
            </a:lvl3pPr>
            <a:lvl4pPr indent="0" lvl="3" marL="0" algn="r">
              <a:spcBef>
                <a:spcPts val="0"/>
              </a:spcBef>
              <a:buNone/>
              <a:defRPr sz="3675">
                <a:solidFill>
                  <a:srgbClr val="888888"/>
                </a:solidFill>
                <a:latin typeface="Calibri"/>
                <a:ea typeface="Calibri"/>
                <a:cs typeface="Calibri"/>
                <a:sym typeface="Calibri"/>
              </a:defRPr>
            </a:lvl4pPr>
            <a:lvl5pPr indent="0" lvl="4" marL="0" algn="r">
              <a:spcBef>
                <a:spcPts val="0"/>
              </a:spcBef>
              <a:buNone/>
              <a:defRPr sz="3675">
                <a:solidFill>
                  <a:srgbClr val="888888"/>
                </a:solidFill>
                <a:latin typeface="Calibri"/>
                <a:ea typeface="Calibri"/>
                <a:cs typeface="Calibri"/>
                <a:sym typeface="Calibri"/>
              </a:defRPr>
            </a:lvl5pPr>
            <a:lvl6pPr indent="0" lvl="5" marL="0" algn="r">
              <a:spcBef>
                <a:spcPts val="0"/>
              </a:spcBef>
              <a:buNone/>
              <a:defRPr sz="3675">
                <a:solidFill>
                  <a:srgbClr val="888888"/>
                </a:solidFill>
                <a:latin typeface="Calibri"/>
                <a:ea typeface="Calibri"/>
                <a:cs typeface="Calibri"/>
                <a:sym typeface="Calibri"/>
              </a:defRPr>
            </a:lvl6pPr>
            <a:lvl7pPr indent="0" lvl="6" marL="0" algn="r">
              <a:spcBef>
                <a:spcPts val="0"/>
              </a:spcBef>
              <a:buNone/>
              <a:defRPr sz="3675">
                <a:solidFill>
                  <a:srgbClr val="888888"/>
                </a:solidFill>
                <a:latin typeface="Calibri"/>
                <a:ea typeface="Calibri"/>
                <a:cs typeface="Calibri"/>
                <a:sym typeface="Calibri"/>
              </a:defRPr>
            </a:lvl7pPr>
            <a:lvl8pPr indent="0" lvl="7" marL="0" algn="r">
              <a:spcBef>
                <a:spcPts val="0"/>
              </a:spcBef>
              <a:buNone/>
              <a:defRPr sz="3675">
                <a:solidFill>
                  <a:srgbClr val="888888"/>
                </a:solidFill>
                <a:latin typeface="Calibri"/>
                <a:ea typeface="Calibri"/>
                <a:cs typeface="Calibri"/>
                <a:sym typeface="Calibri"/>
              </a:defRPr>
            </a:lvl8pPr>
            <a:lvl9pPr indent="0" lvl="8" marL="0" algn="r">
              <a:spcBef>
                <a:spcPts val="0"/>
              </a:spcBef>
              <a:buNone/>
              <a:defRPr sz="3675">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2194561" y="1318263"/>
            <a:ext cx="39502081" cy="5486400"/>
          </a:xfrm>
          <a:prstGeom prst="rect">
            <a:avLst/>
          </a:prstGeom>
          <a:noFill/>
          <a:ln>
            <a:noFill/>
          </a:ln>
        </p:spPr>
        <p:txBody>
          <a:bodyPr anchorCtr="0" anchor="ctr" bIns="188050" lIns="376100" spcFirstLastPara="1" rIns="376100" wrap="square" tIns="18805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body"/>
          </p:nvPr>
        </p:nvSpPr>
        <p:spPr>
          <a:xfrm>
            <a:off x="2194561" y="7680962"/>
            <a:ext cx="39502081" cy="21724623"/>
          </a:xfrm>
          <a:prstGeom prst="rect">
            <a:avLst/>
          </a:prstGeom>
          <a:noFill/>
          <a:ln>
            <a:noFill/>
          </a:ln>
        </p:spPr>
        <p:txBody>
          <a:bodyPr anchorCtr="0" anchor="t" bIns="188050" lIns="376100" spcFirstLastPara="1" rIns="376100" wrap="square" tIns="1880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3"/>
          <p:cNvSpPr txBox="1"/>
          <p:nvPr>
            <p:ph idx="10" type="dt"/>
          </p:nvPr>
        </p:nvSpPr>
        <p:spPr>
          <a:xfrm>
            <a:off x="2194560" y="30510488"/>
            <a:ext cx="10241280" cy="1752600"/>
          </a:xfrm>
          <a:prstGeom prst="rect">
            <a:avLst/>
          </a:prstGeom>
          <a:noFill/>
          <a:ln>
            <a:noFill/>
          </a:ln>
        </p:spPr>
        <p:txBody>
          <a:bodyPr anchorCtr="0" anchor="ctr" bIns="188050" lIns="376100" spcFirstLastPara="1" rIns="376100" wrap="square" tIns="1880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14996161" y="30510488"/>
            <a:ext cx="13898880" cy="1752600"/>
          </a:xfrm>
          <a:prstGeom prst="rect">
            <a:avLst/>
          </a:prstGeom>
          <a:noFill/>
          <a:ln>
            <a:noFill/>
          </a:ln>
        </p:spPr>
        <p:txBody>
          <a:bodyPr anchorCtr="0" anchor="ctr" bIns="188050" lIns="376100" spcFirstLastPara="1" rIns="376100" wrap="square" tIns="1880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31455363" y="30510488"/>
            <a:ext cx="10241280" cy="1752600"/>
          </a:xfrm>
          <a:prstGeom prst="rect">
            <a:avLst/>
          </a:prstGeom>
          <a:noFill/>
          <a:ln>
            <a:noFill/>
          </a:ln>
        </p:spPr>
        <p:txBody>
          <a:bodyPr anchorCtr="0" anchor="ctr" bIns="188050" lIns="376100" spcFirstLastPara="1" rIns="376100" wrap="square" tIns="188050">
            <a:noAutofit/>
          </a:bodyPr>
          <a:lstStyle>
            <a:lvl1pPr indent="0" lvl="0" marL="0" algn="r">
              <a:spcBef>
                <a:spcPts val="0"/>
              </a:spcBef>
              <a:buNone/>
              <a:defRPr sz="3675">
                <a:solidFill>
                  <a:srgbClr val="888888"/>
                </a:solidFill>
                <a:latin typeface="Calibri"/>
                <a:ea typeface="Calibri"/>
                <a:cs typeface="Calibri"/>
                <a:sym typeface="Calibri"/>
              </a:defRPr>
            </a:lvl1pPr>
            <a:lvl2pPr indent="0" lvl="1" marL="0" algn="r">
              <a:spcBef>
                <a:spcPts val="0"/>
              </a:spcBef>
              <a:buNone/>
              <a:defRPr sz="3675">
                <a:solidFill>
                  <a:srgbClr val="888888"/>
                </a:solidFill>
                <a:latin typeface="Calibri"/>
                <a:ea typeface="Calibri"/>
                <a:cs typeface="Calibri"/>
                <a:sym typeface="Calibri"/>
              </a:defRPr>
            </a:lvl2pPr>
            <a:lvl3pPr indent="0" lvl="2" marL="0" algn="r">
              <a:spcBef>
                <a:spcPts val="0"/>
              </a:spcBef>
              <a:buNone/>
              <a:defRPr sz="3675">
                <a:solidFill>
                  <a:srgbClr val="888888"/>
                </a:solidFill>
                <a:latin typeface="Calibri"/>
                <a:ea typeface="Calibri"/>
                <a:cs typeface="Calibri"/>
                <a:sym typeface="Calibri"/>
              </a:defRPr>
            </a:lvl3pPr>
            <a:lvl4pPr indent="0" lvl="3" marL="0" algn="r">
              <a:spcBef>
                <a:spcPts val="0"/>
              </a:spcBef>
              <a:buNone/>
              <a:defRPr sz="3675">
                <a:solidFill>
                  <a:srgbClr val="888888"/>
                </a:solidFill>
                <a:latin typeface="Calibri"/>
                <a:ea typeface="Calibri"/>
                <a:cs typeface="Calibri"/>
                <a:sym typeface="Calibri"/>
              </a:defRPr>
            </a:lvl4pPr>
            <a:lvl5pPr indent="0" lvl="4" marL="0" algn="r">
              <a:spcBef>
                <a:spcPts val="0"/>
              </a:spcBef>
              <a:buNone/>
              <a:defRPr sz="3675">
                <a:solidFill>
                  <a:srgbClr val="888888"/>
                </a:solidFill>
                <a:latin typeface="Calibri"/>
                <a:ea typeface="Calibri"/>
                <a:cs typeface="Calibri"/>
                <a:sym typeface="Calibri"/>
              </a:defRPr>
            </a:lvl5pPr>
            <a:lvl6pPr indent="0" lvl="5" marL="0" algn="r">
              <a:spcBef>
                <a:spcPts val="0"/>
              </a:spcBef>
              <a:buNone/>
              <a:defRPr sz="3675">
                <a:solidFill>
                  <a:srgbClr val="888888"/>
                </a:solidFill>
                <a:latin typeface="Calibri"/>
                <a:ea typeface="Calibri"/>
                <a:cs typeface="Calibri"/>
                <a:sym typeface="Calibri"/>
              </a:defRPr>
            </a:lvl6pPr>
            <a:lvl7pPr indent="0" lvl="6" marL="0" algn="r">
              <a:spcBef>
                <a:spcPts val="0"/>
              </a:spcBef>
              <a:buNone/>
              <a:defRPr sz="3675">
                <a:solidFill>
                  <a:srgbClr val="888888"/>
                </a:solidFill>
                <a:latin typeface="Calibri"/>
                <a:ea typeface="Calibri"/>
                <a:cs typeface="Calibri"/>
                <a:sym typeface="Calibri"/>
              </a:defRPr>
            </a:lvl7pPr>
            <a:lvl8pPr indent="0" lvl="7" marL="0" algn="r">
              <a:spcBef>
                <a:spcPts val="0"/>
              </a:spcBef>
              <a:buNone/>
              <a:defRPr sz="3675">
                <a:solidFill>
                  <a:srgbClr val="888888"/>
                </a:solidFill>
                <a:latin typeface="Calibri"/>
                <a:ea typeface="Calibri"/>
                <a:cs typeface="Calibri"/>
                <a:sym typeface="Calibri"/>
              </a:defRPr>
            </a:lvl8pPr>
            <a:lvl9pPr indent="0" lvl="8" marL="0" algn="r">
              <a:spcBef>
                <a:spcPts val="0"/>
              </a:spcBef>
              <a:buNone/>
              <a:defRPr sz="3675">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 name="Shape 28"/>
        <p:cNvGrpSpPr/>
        <p:nvPr/>
      </p:nvGrpSpPr>
      <p:grpSpPr>
        <a:xfrm>
          <a:off x="0" y="0"/>
          <a:ext cx="0" cy="0"/>
          <a:chOff x="0" y="0"/>
          <a:chExt cx="0" cy="0"/>
        </a:xfrm>
      </p:grpSpPr>
      <p:sp>
        <p:nvSpPr>
          <p:cNvPr id="29" name="Google Shape;29;p4"/>
          <p:cNvSpPr txBox="1"/>
          <p:nvPr>
            <p:ph type="title"/>
          </p:nvPr>
        </p:nvSpPr>
        <p:spPr>
          <a:xfrm>
            <a:off x="3467102" y="21153127"/>
            <a:ext cx="37307519" cy="6537960"/>
          </a:xfrm>
          <a:prstGeom prst="rect">
            <a:avLst/>
          </a:prstGeom>
          <a:noFill/>
          <a:ln>
            <a:noFill/>
          </a:ln>
        </p:spPr>
        <p:txBody>
          <a:bodyPr anchorCtr="0" anchor="t" bIns="188050" lIns="376100" spcFirstLastPara="1" rIns="376100" wrap="square" tIns="188050">
            <a:noAutofit/>
          </a:bodyPr>
          <a:lstStyle>
            <a:lvl1pPr lvl="0" algn="l">
              <a:spcBef>
                <a:spcPts val="0"/>
              </a:spcBef>
              <a:spcAft>
                <a:spcPts val="0"/>
              </a:spcAft>
              <a:buClr>
                <a:schemeClr val="dk1"/>
              </a:buClr>
              <a:buSzPts val="12375"/>
              <a:buFont typeface="Calibri"/>
              <a:buNone/>
              <a:defRPr b="1" sz="12375"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3467102" y="13952223"/>
            <a:ext cx="37307519" cy="7200897"/>
          </a:xfrm>
          <a:prstGeom prst="rect">
            <a:avLst/>
          </a:prstGeom>
          <a:noFill/>
          <a:ln>
            <a:noFill/>
          </a:ln>
        </p:spPr>
        <p:txBody>
          <a:bodyPr anchorCtr="0" anchor="b" bIns="188050" lIns="376100" spcFirstLastPara="1" rIns="376100" wrap="square" tIns="188050">
            <a:noAutofit/>
          </a:bodyPr>
          <a:lstStyle>
            <a:lvl1pPr indent="-228600" lvl="0" marL="457200" algn="l">
              <a:spcBef>
                <a:spcPts val="1230"/>
              </a:spcBef>
              <a:spcAft>
                <a:spcPts val="0"/>
              </a:spcAft>
              <a:buClr>
                <a:srgbClr val="888888"/>
              </a:buClr>
              <a:buSzPts val="6150"/>
              <a:buNone/>
              <a:defRPr sz="6150">
                <a:solidFill>
                  <a:srgbClr val="888888"/>
                </a:solidFill>
              </a:defRPr>
            </a:lvl1pPr>
            <a:lvl2pPr indent="-228600" lvl="1" marL="914400" algn="l">
              <a:spcBef>
                <a:spcPts val="1110"/>
              </a:spcBef>
              <a:spcAft>
                <a:spcPts val="0"/>
              </a:spcAft>
              <a:buClr>
                <a:srgbClr val="888888"/>
              </a:buClr>
              <a:buSzPts val="5550"/>
              <a:buNone/>
              <a:defRPr sz="5550">
                <a:solidFill>
                  <a:srgbClr val="888888"/>
                </a:solidFill>
              </a:defRPr>
            </a:lvl2pPr>
            <a:lvl3pPr indent="-228600" lvl="2" marL="1371600" algn="l">
              <a:spcBef>
                <a:spcPts val="990"/>
              </a:spcBef>
              <a:spcAft>
                <a:spcPts val="0"/>
              </a:spcAft>
              <a:buClr>
                <a:srgbClr val="888888"/>
              </a:buClr>
              <a:buSzPts val="4950"/>
              <a:buNone/>
              <a:defRPr sz="4950">
                <a:solidFill>
                  <a:srgbClr val="888888"/>
                </a:solidFill>
              </a:defRPr>
            </a:lvl3pPr>
            <a:lvl4pPr indent="-228600" lvl="3" marL="1828800" algn="l">
              <a:spcBef>
                <a:spcPts val="870"/>
              </a:spcBef>
              <a:spcAft>
                <a:spcPts val="0"/>
              </a:spcAft>
              <a:buClr>
                <a:srgbClr val="888888"/>
              </a:buClr>
              <a:buSzPts val="4350"/>
              <a:buNone/>
              <a:defRPr sz="4350">
                <a:solidFill>
                  <a:srgbClr val="888888"/>
                </a:solidFill>
              </a:defRPr>
            </a:lvl4pPr>
            <a:lvl5pPr indent="-228600" lvl="4" marL="2286000" algn="l">
              <a:spcBef>
                <a:spcPts val="870"/>
              </a:spcBef>
              <a:spcAft>
                <a:spcPts val="0"/>
              </a:spcAft>
              <a:buClr>
                <a:srgbClr val="888888"/>
              </a:buClr>
              <a:buSzPts val="4350"/>
              <a:buNone/>
              <a:defRPr sz="4350">
                <a:solidFill>
                  <a:srgbClr val="888888"/>
                </a:solidFill>
              </a:defRPr>
            </a:lvl5pPr>
            <a:lvl6pPr indent="-228600" lvl="5" marL="2743200" algn="l">
              <a:spcBef>
                <a:spcPts val="870"/>
              </a:spcBef>
              <a:spcAft>
                <a:spcPts val="0"/>
              </a:spcAft>
              <a:buClr>
                <a:srgbClr val="888888"/>
              </a:buClr>
              <a:buSzPts val="4350"/>
              <a:buNone/>
              <a:defRPr sz="4350">
                <a:solidFill>
                  <a:srgbClr val="888888"/>
                </a:solidFill>
              </a:defRPr>
            </a:lvl6pPr>
            <a:lvl7pPr indent="-228600" lvl="6" marL="3200400" algn="l">
              <a:spcBef>
                <a:spcPts val="870"/>
              </a:spcBef>
              <a:spcAft>
                <a:spcPts val="0"/>
              </a:spcAft>
              <a:buClr>
                <a:srgbClr val="888888"/>
              </a:buClr>
              <a:buSzPts val="4350"/>
              <a:buNone/>
              <a:defRPr sz="4350">
                <a:solidFill>
                  <a:srgbClr val="888888"/>
                </a:solidFill>
              </a:defRPr>
            </a:lvl7pPr>
            <a:lvl8pPr indent="-228600" lvl="7" marL="3657600" algn="l">
              <a:spcBef>
                <a:spcPts val="870"/>
              </a:spcBef>
              <a:spcAft>
                <a:spcPts val="0"/>
              </a:spcAft>
              <a:buClr>
                <a:srgbClr val="888888"/>
              </a:buClr>
              <a:buSzPts val="4350"/>
              <a:buNone/>
              <a:defRPr sz="4350">
                <a:solidFill>
                  <a:srgbClr val="888888"/>
                </a:solidFill>
              </a:defRPr>
            </a:lvl8pPr>
            <a:lvl9pPr indent="-228600" lvl="8" marL="4114800" algn="l">
              <a:spcBef>
                <a:spcPts val="870"/>
              </a:spcBef>
              <a:spcAft>
                <a:spcPts val="0"/>
              </a:spcAft>
              <a:buClr>
                <a:srgbClr val="888888"/>
              </a:buClr>
              <a:buSzPts val="4350"/>
              <a:buNone/>
              <a:defRPr sz="4350">
                <a:solidFill>
                  <a:srgbClr val="888888"/>
                </a:solidFill>
              </a:defRPr>
            </a:lvl9pPr>
          </a:lstStyle>
          <a:p/>
        </p:txBody>
      </p:sp>
      <p:sp>
        <p:nvSpPr>
          <p:cNvPr id="31" name="Google Shape;31;p4"/>
          <p:cNvSpPr txBox="1"/>
          <p:nvPr>
            <p:ph idx="10" type="dt"/>
          </p:nvPr>
        </p:nvSpPr>
        <p:spPr>
          <a:xfrm>
            <a:off x="2194560" y="30510488"/>
            <a:ext cx="10241280" cy="1752600"/>
          </a:xfrm>
          <a:prstGeom prst="rect">
            <a:avLst/>
          </a:prstGeom>
          <a:noFill/>
          <a:ln>
            <a:noFill/>
          </a:ln>
        </p:spPr>
        <p:txBody>
          <a:bodyPr anchorCtr="0" anchor="ctr" bIns="188050" lIns="376100" spcFirstLastPara="1" rIns="376100" wrap="square" tIns="1880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14996161" y="30510488"/>
            <a:ext cx="13898880" cy="1752600"/>
          </a:xfrm>
          <a:prstGeom prst="rect">
            <a:avLst/>
          </a:prstGeom>
          <a:noFill/>
          <a:ln>
            <a:noFill/>
          </a:ln>
        </p:spPr>
        <p:txBody>
          <a:bodyPr anchorCtr="0" anchor="ctr" bIns="188050" lIns="376100" spcFirstLastPara="1" rIns="376100" wrap="square" tIns="1880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31455363" y="30510488"/>
            <a:ext cx="10241280" cy="1752600"/>
          </a:xfrm>
          <a:prstGeom prst="rect">
            <a:avLst/>
          </a:prstGeom>
          <a:noFill/>
          <a:ln>
            <a:noFill/>
          </a:ln>
        </p:spPr>
        <p:txBody>
          <a:bodyPr anchorCtr="0" anchor="ctr" bIns="188050" lIns="376100" spcFirstLastPara="1" rIns="376100" wrap="square" tIns="188050">
            <a:noAutofit/>
          </a:bodyPr>
          <a:lstStyle>
            <a:lvl1pPr indent="0" lvl="0" marL="0" algn="r">
              <a:spcBef>
                <a:spcPts val="0"/>
              </a:spcBef>
              <a:buNone/>
              <a:defRPr sz="3675">
                <a:solidFill>
                  <a:srgbClr val="888888"/>
                </a:solidFill>
                <a:latin typeface="Calibri"/>
                <a:ea typeface="Calibri"/>
                <a:cs typeface="Calibri"/>
                <a:sym typeface="Calibri"/>
              </a:defRPr>
            </a:lvl1pPr>
            <a:lvl2pPr indent="0" lvl="1" marL="0" algn="r">
              <a:spcBef>
                <a:spcPts val="0"/>
              </a:spcBef>
              <a:buNone/>
              <a:defRPr sz="3675">
                <a:solidFill>
                  <a:srgbClr val="888888"/>
                </a:solidFill>
                <a:latin typeface="Calibri"/>
                <a:ea typeface="Calibri"/>
                <a:cs typeface="Calibri"/>
                <a:sym typeface="Calibri"/>
              </a:defRPr>
            </a:lvl2pPr>
            <a:lvl3pPr indent="0" lvl="2" marL="0" algn="r">
              <a:spcBef>
                <a:spcPts val="0"/>
              </a:spcBef>
              <a:buNone/>
              <a:defRPr sz="3675">
                <a:solidFill>
                  <a:srgbClr val="888888"/>
                </a:solidFill>
                <a:latin typeface="Calibri"/>
                <a:ea typeface="Calibri"/>
                <a:cs typeface="Calibri"/>
                <a:sym typeface="Calibri"/>
              </a:defRPr>
            </a:lvl3pPr>
            <a:lvl4pPr indent="0" lvl="3" marL="0" algn="r">
              <a:spcBef>
                <a:spcPts val="0"/>
              </a:spcBef>
              <a:buNone/>
              <a:defRPr sz="3675">
                <a:solidFill>
                  <a:srgbClr val="888888"/>
                </a:solidFill>
                <a:latin typeface="Calibri"/>
                <a:ea typeface="Calibri"/>
                <a:cs typeface="Calibri"/>
                <a:sym typeface="Calibri"/>
              </a:defRPr>
            </a:lvl4pPr>
            <a:lvl5pPr indent="0" lvl="4" marL="0" algn="r">
              <a:spcBef>
                <a:spcPts val="0"/>
              </a:spcBef>
              <a:buNone/>
              <a:defRPr sz="3675">
                <a:solidFill>
                  <a:srgbClr val="888888"/>
                </a:solidFill>
                <a:latin typeface="Calibri"/>
                <a:ea typeface="Calibri"/>
                <a:cs typeface="Calibri"/>
                <a:sym typeface="Calibri"/>
              </a:defRPr>
            </a:lvl5pPr>
            <a:lvl6pPr indent="0" lvl="5" marL="0" algn="r">
              <a:spcBef>
                <a:spcPts val="0"/>
              </a:spcBef>
              <a:buNone/>
              <a:defRPr sz="3675">
                <a:solidFill>
                  <a:srgbClr val="888888"/>
                </a:solidFill>
                <a:latin typeface="Calibri"/>
                <a:ea typeface="Calibri"/>
                <a:cs typeface="Calibri"/>
                <a:sym typeface="Calibri"/>
              </a:defRPr>
            </a:lvl6pPr>
            <a:lvl7pPr indent="0" lvl="6" marL="0" algn="r">
              <a:spcBef>
                <a:spcPts val="0"/>
              </a:spcBef>
              <a:buNone/>
              <a:defRPr sz="3675">
                <a:solidFill>
                  <a:srgbClr val="888888"/>
                </a:solidFill>
                <a:latin typeface="Calibri"/>
                <a:ea typeface="Calibri"/>
                <a:cs typeface="Calibri"/>
                <a:sym typeface="Calibri"/>
              </a:defRPr>
            </a:lvl7pPr>
            <a:lvl8pPr indent="0" lvl="7" marL="0" algn="r">
              <a:spcBef>
                <a:spcPts val="0"/>
              </a:spcBef>
              <a:buNone/>
              <a:defRPr sz="3675">
                <a:solidFill>
                  <a:srgbClr val="888888"/>
                </a:solidFill>
                <a:latin typeface="Calibri"/>
                <a:ea typeface="Calibri"/>
                <a:cs typeface="Calibri"/>
                <a:sym typeface="Calibri"/>
              </a:defRPr>
            </a:lvl8pPr>
            <a:lvl9pPr indent="0" lvl="8" marL="0" algn="r">
              <a:spcBef>
                <a:spcPts val="0"/>
              </a:spcBef>
              <a:buNone/>
              <a:defRPr sz="3675">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2194561" y="1318263"/>
            <a:ext cx="39502081" cy="5486400"/>
          </a:xfrm>
          <a:prstGeom prst="rect">
            <a:avLst/>
          </a:prstGeom>
          <a:noFill/>
          <a:ln>
            <a:noFill/>
          </a:ln>
        </p:spPr>
        <p:txBody>
          <a:bodyPr anchorCtr="0" anchor="ctr" bIns="188050" lIns="376100" spcFirstLastPara="1" rIns="376100" wrap="square" tIns="18805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2194561" y="7680962"/>
            <a:ext cx="19385280" cy="21724623"/>
          </a:xfrm>
          <a:prstGeom prst="rect">
            <a:avLst/>
          </a:prstGeom>
          <a:noFill/>
          <a:ln>
            <a:noFill/>
          </a:ln>
        </p:spPr>
        <p:txBody>
          <a:bodyPr anchorCtr="0" anchor="t" bIns="188050" lIns="376100" spcFirstLastPara="1" rIns="376100" wrap="square" tIns="188050">
            <a:noAutofit/>
          </a:bodyPr>
          <a:lstStyle>
            <a:lvl1pPr indent="-776287" lvl="0" marL="457200" algn="l">
              <a:spcBef>
                <a:spcPts val="1725"/>
              </a:spcBef>
              <a:spcAft>
                <a:spcPts val="0"/>
              </a:spcAft>
              <a:buClr>
                <a:schemeClr val="dk1"/>
              </a:buClr>
              <a:buSzPts val="8625"/>
              <a:buChar char="•"/>
              <a:defRPr sz="8625"/>
            </a:lvl1pPr>
            <a:lvl2pPr indent="-700087" lvl="1" marL="914400" algn="l">
              <a:spcBef>
                <a:spcPts val="1485"/>
              </a:spcBef>
              <a:spcAft>
                <a:spcPts val="0"/>
              </a:spcAft>
              <a:buClr>
                <a:schemeClr val="dk1"/>
              </a:buClr>
              <a:buSzPts val="7425"/>
              <a:buChar char="–"/>
              <a:defRPr sz="7425"/>
            </a:lvl2pPr>
            <a:lvl3pPr indent="-619125" lvl="2" marL="1371600" algn="l">
              <a:spcBef>
                <a:spcPts val="1230"/>
              </a:spcBef>
              <a:spcAft>
                <a:spcPts val="0"/>
              </a:spcAft>
              <a:buClr>
                <a:schemeClr val="dk1"/>
              </a:buClr>
              <a:buSzPts val="6150"/>
              <a:buChar char="•"/>
              <a:defRPr sz="6150"/>
            </a:lvl3pPr>
            <a:lvl4pPr indent="-581025" lvl="3" marL="1828800" algn="l">
              <a:spcBef>
                <a:spcPts val="1110"/>
              </a:spcBef>
              <a:spcAft>
                <a:spcPts val="0"/>
              </a:spcAft>
              <a:buClr>
                <a:schemeClr val="dk1"/>
              </a:buClr>
              <a:buSzPts val="5550"/>
              <a:buChar char="–"/>
              <a:defRPr sz="5550"/>
            </a:lvl4pPr>
            <a:lvl5pPr indent="-581025" lvl="4" marL="2286000" algn="l">
              <a:spcBef>
                <a:spcPts val="1110"/>
              </a:spcBef>
              <a:spcAft>
                <a:spcPts val="0"/>
              </a:spcAft>
              <a:buClr>
                <a:schemeClr val="dk1"/>
              </a:buClr>
              <a:buSzPts val="5550"/>
              <a:buChar char="»"/>
              <a:defRPr sz="5550"/>
            </a:lvl5pPr>
            <a:lvl6pPr indent="-581025" lvl="5" marL="2743200" algn="l">
              <a:spcBef>
                <a:spcPts val="1110"/>
              </a:spcBef>
              <a:spcAft>
                <a:spcPts val="0"/>
              </a:spcAft>
              <a:buClr>
                <a:schemeClr val="dk1"/>
              </a:buClr>
              <a:buSzPts val="5550"/>
              <a:buChar char="•"/>
              <a:defRPr sz="5550"/>
            </a:lvl6pPr>
            <a:lvl7pPr indent="-581025" lvl="6" marL="3200400" algn="l">
              <a:spcBef>
                <a:spcPts val="1110"/>
              </a:spcBef>
              <a:spcAft>
                <a:spcPts val="0"/>
              </a:spcAft>
              <a:buClr>
                <a:schemeClr val="dk1"/>
              </a:buClr>
              <a:buSzPts val="5550"/>
              <a:buChar char="•"/>
              <a:defRPr sz="5550"/>
            </a:lvl7pPr>
            <a:lvl8pPr indent="-581025" lvl="7" marL="3657600" algn="l">
              <a:spcBef>
                <a:spcPts val="1110"/>
              </a:spcBef>
              <a:spcAft>
                <a:spcPts val="0"/>
              </a:spcAft>
              <a:buClr>
                <a:schemeClr val="dk1"/>
              </a:buClr>
              <a:buSzPts val="5550"/>
              <a:buChar char="•"/>
              <a:defRPr sz="5550"/>
            </a:lvl8pPr>
            <a:lvl9pPr indent="-581025" lvl="8" marL="4114800" algn="l">
              <a:spcBef>
                <a:spcPts val="1110"/>
              </a:spcBef>
              <a:spcAft>
                <a:spcPts val="0"/>
              </a:spcAft>
              <a:buClr>
                <a:schemeClr val="dk1"/>
              </a:buClr>
              <a:buSzPts val="5550"/>
              <a:buChar char="•"/>
              <a:defRPr sz="5550"/>
            </a:lvl9pPr>
          </a:lstStyle>
          <a:p/>
        </p:txBody>
      </p:sp>
      <p:sp>
        <p:nvSpPr>
          <p:cNvPr id="37" name="Google Shape;37;p5"/>
          <p:cNvSpPr txBox="1"/>
          <p:nvPr>
            <p:ph idx="2" type="body"/>
          </p:nvPr>
        </p:nvSpPr>
        <p:spPr>
          <a:xfrm>
            <a:off x="22311361" y="7680962"/>
            <a:ext cx="19385280" cy="21724623"/>
          </a:xfrm>
          <a:prstGeom prst="rect">
            <a:avLst/>
          </a:prstGeom>
          <a:noFill/>
          <a:ln>
            <a:noFill/>
          </a:ln>
        </p:spPr>
        <p:txBody>
          <a:bodyPr anchorCtr="0" anchor="t" bIns="188050" lIns="376100" spcFirstLastPara="1" rIns="376100" wrap="square" tIns="188050">
            <a:noAutofit/>
          </a:bodyPr>
          <a:lstStyle>
            <a:lvl1pPr indent="-776287" lvl="0" marL="457200" algn="l">
              <a:spcBef>
                <a:spcPts val="1725"/>
              </a:spcBef>
              <a:spcAft>
                <a:spcPts val="0"/>
              </a:spcAft>
              <a:buClr>
                <a:schemeClr val="dk1"/>
              </a:buClr>
              <a:buSzPts val="8625"/>
              <a:buChar char="•"/>
              <a:defRPr sz="8625"/>
            </a:lvl1pPr>
            <a:lvl2pPr indent="-700087" lvl="1" marL="914400" algn="l">
              <a:spcBef>
                <a:spcPts val="1485"/>
              </a:spcBef>
              <a:spcAft>
                <a:spcPts val="0"/>
              </a:spcAft>
              <a:buClr>
                <a:schemeClr val="dk1"/>
              </a:buClr>
              <a:buSzPts val="7425"/>
              <a:buChar char="–"/>
              <a:defRPr sz="7425"/>
            </a:lvl2pPr>
            <a:lvl3pPr indent="-619125" lvl="2" marL="1371600" algn="l">
              <a:spcBef>
                <a:spcPts val="1230"/>
              </a:spcBef>
              <a:spcAft>
                <a:spcPts val="0"/>
              </a:spcAft>
              <a:buClr>
                <a:schemeClr val="dk1"/>
              </a:buClr>
              <a:buSzPts val="6150"/>
              <a:buChar char="•"/>
              <a:defRPr sz="6150"/>
            </a:lvl3pPr>
            <a:lvl4pPr indent="-581025" lvl="3" marL="1828800" algn="l">
              <a:spcBef>
                <a:spcPts val="1110"/>
              </a:spcBef>
              <a:spcAft>
                <a:spcPts val="0"/>
              </a:spcAft>
              <a:buClr>
                <a:schemeClr val="dk1"/>
              </a:buClr>
              <a:buSzPts val="5550"/>
              <a:buChar char="–"/>
              <a:defRPr sz="5550"/>
            </a:lvl4pPr>
            <a:lvl5pPr indent="-581025" lvl="4" marL="2286000" algn="l">
              <a:spcBef>
                <a:spcPts val="1110"/>
              </a:spcBef>
              <a:spcAft>
                <a:spcPts val="0"/>
              </a:spcAft>
              <a:buClr>
                <a:schemeClr val="dk1"/>
              </a:buClr>
              <a:buSzPts val="5550"/>
              <a:buChar char="»"/>
              <a:defRPr sz="5550"/>
            </a:lvl5pPr>
            <a:lvl6pPr indent="-581025" lvl="5" marL="2743200" algn="l">
              <a:spcBef>
                <a:spcPts val="1110"/>
              </a:spcBef>
              <a:spcAft>
                <a:spcPts val="0"/>
              </a:spcAft>
              <a:buClr>
                <a:schemeClr val="dk1"/>
              </a:buClr>
              <a:buSzPts val="5550"/>
              <a:buChar char="•"/>
              <a:defRPr sz="5550"/>
            </a:lvl6pPr>
            <a:lvl7pPr indent="-581025" lvl="6" marL="3200400" algn="l">
              <a:spcBef>
                <a:spcPts val="1110"/>
              </a:spcBef>
              <a:spcAft>
                <a:spcPts val="0"/>
              </a:spcAft>
              <a:buClr>
                <a:schemeClr val="dk1"/>
              </a:buClr>
              <a:buSzPts val="5550"/>
              <a:buChar char="•"/>
              <a:defRPr sz="5550"/>
            </a:lvl7pPr>
            <a:lvl8pPr indent="-581025" lvl="7" marL="3657600" algn="l">
              <a:spcBef>
                <a:spcPts val="1110"/>
              </a:spcBef>
              <a:spcAft>
                <a:spcPts val="0"/>
              </a:spcAft>
              <a:buClr>
                <a:schemeClr val="dk1"/>
              </a:buClr>
              <a:buSzPts val="5550"/>
              <a:buChar char="•"/>
              <a:defRPr sz="5550"/>
            </a:lvl8pPr>
            <a:lvl9pPr indent="-581025" lvl="8" marL="4114800" algn="l">
              <a:spcBef>
                <a:spcPts val="1110"/>
              </a:spcBef>
              <a:spcAft>
                <a:spcPts val="0"/>
              </a:spcAft>
              <a:buClr>
                <a:schemeClr val="dk1"/>
              </a:buClr>
              <a:buSzPts val="5550"/>
              <a:buChar char="•"/>
              <a:defRPr sz="5550"/>
            </a:lvl9pPr>
          </a:lstStyle>
          <a:p/>
        </p:txBody>
      </p:sp>
      <p:sp>
        <p:nvSpPr>
          <p:cNvPr id="38" name="Google Shape;38;p5"/>
          <p:cNvSpPr txBox="1"/>
          <p:nvPr>
            <p:ph idx="10" type="dt"/>
          </p:nvPr>
        </p:nvSpPr>
        <p:spPr>
          <a:xfrm>
            <a:off x="2194560" y="30510488"/>
            <a:ext cx="10241280" cy="1752600"/>
          </a:xfrm>
          <a:prstGeom prst="rect">
            <a:avLst/>
          </a:prstGeom>
          <a:noFill/>
          <a:ln>
            <a:noFill/>
          </a:ln>
        </p:spPr>
        <p:txBody>
          <a:bodyPr anchorCtr="0" anchor="ctr" bIns="188050" lIns="376100" spcFirstLastPara="1" rIns="376100" wrap="square" tIns="1880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14996161" y="30510488"/>
            <a:ext cx="13898880" cy="1752600"/>
          </a:xfrm>
          <a:prstGeom prst="rect">
            <a:avLst/>
          </a:prstGeom>
          <a:noFill/>
          <a:ln>
            <a:noFill/>
          </a:ln>
        </p:spPr>
        <p:txBody>
          <a:bodyPr anchorCtr="0" anchor="ctr" bIns="188050" lIns="376100" spcFirstLastPara="1" rIns="376100" wrap="square" tIns="1880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31455363" y="30510488"/>
            <a:ext cx="10241280" cy="1752600"/>
          </a:xfrm>
          <a:prstGeom prst="rect">
            <a:avLst/>
          </a:prstGeom>
          <a:noFill/>
          <a:ln>
            <a:noFill/>
          </a:ln>
        </p:spPr>
        <p:txBody>
          <a:bodyPr anchorCtr="0" anchor="ctr" bIns="188050" lIns="376100" spcFirstLastPara="1" rIns="376100" wrap="square" tIns="188050">
            <a:noAutofit/>
          </a:bodyPr>
          <a:lstStyle>
            <a:lvl1pPr indent="0" lvl="0" marL="0" algn="r">
              <a:spcBef>
                <a:spcPts val="0"/>
              </a:spcBef>
              <a:buNone/>
              <a:defRPr sz="3675">
                <a:solidFill>
                  <a:srgbClr val="888888"/>
                </a:solidFill>
                <a:latin typeface="Calibri"/>
                <a:ea typeface="Calibri"/>
                <a:cs typeface="Calibri"/>
                <a:sym typeface="Calibri"/>
              </a:defRPr>
            </a:lvl1pPr>
            <a:lvl2pPr indent="0" lvl="1" marL="0" algn="r">
              <a:spcBef>
                <a:spcPts val="0"/>
              </a:spcBef>
              <a:buNone/>
              <a:defRPr sz="3675">
                <a:solidFill>
                  <a:srgbClr val="888888"/>
                </a:solidFill>
                <a:latin typeface="Calibri"/>
                <a:ea typeface="Calibri"/>
                <a:cs typeface="Calibri"/>
                <a:sym typeface="Calibri"/>
              </a:defRPr>
            </a:lvl2pPr>
            <a:lvl3pPr indent="0" lvl="2" marL="0" algn="r">
              <a:spcBef>
                <a:spcPts val="0"/>
              </a:spcBef>
              <a:buNone/>
              <a:defRPr sz="3675">
                <a:solidFill>
                  <a:srgbClr val="888888"/>
                </a:solidFill>
                <a:latin typeface="Calibri"/>
                <a:ea typeface="Calibri"/>
                <a:cs typeface="Calibri"/>
                <a:sym typeface="Calibri"/>
              </a:defRPr>
            </a:lvl3pPr>
            <a:lvl4pPr indent="0" lvl="3" marL="0" algn="r">
              <a:spcBef>
                <a:spcPts val="0"/>
              </a:spcBef>
              <a:buNone/>
              <a:defRPr sz="3675">
                <a:solidFill>
                  <a:srgbClr val="888888"/>
                </a:solidFill>
                <a:latin typeface="Calibri"/>
                <a:ea typeface="Calibri"/>
                <a:cs typeface="Calibri"/>
                <a:sym typeface="Calibri"/>
              </a:defRPr>
            </a:lvl4pPr>
            <a:lvl5pPr indent="0" lvl="4" marL="0" algn="r">
              <a:spcBef>
                <a:spcPts val="0"/>
              </a:spcBef>
              <a:buNone/>
              <a:defRPr sz="3675">
                <a:solidFill>
                  <a:srgbClr val="888888"/>
                </a:solidFill>
                <a:latin typeface="Calibri"/>
                <a:ea typeface="Calibri"/>
                <a:cs typeface="Calibri"/>
                <a:sym typeface="Calibri"/>
              </a:defRPr>
            </a:lvl5pPr>
            <a:lvl6pPr indent="0" lvl="5" marL="0" algn="r">
              <a:spcBef>
                <a:spcPts val="0"/>
              </a:spcBef>
              <a:buNone/>
              <a:defRPr sz="3675">
                <a:solidFill>
                  <a:srgbClr val="888888"/>
                </a:solidFill>
                <a:latin typeface="Calibri"/>
                <a:ea typeface="Calibri"/>
                <a:cs typeface="Calibri"/>
                <a:sym typeface="Calibri"/>
              </a:defRPr>
            </a:lvl6pPr>
            <a:lvl7pPr indent="0" lvl="6" marL="0" algn="r">
              <a:spcBef>
                <a:spcPts val="0"/>
              </a:spcBef>
              <a:buNone/>
              <a:defRPr sz="3675">
                <a:solidFill>
                  <a:srgbClr val="888888"/>
                </a:solidFill>
                <a:latin typeface="Calibri"/>
                <a:ea typeface="Calibri"/>
                <a:cs typeface="Calibri"/>
                <a:sym typeface="Calibri"/>
              </a:defRPr>
            </a:lvl7pPr>
            <a:lvl8pPr indent="0" lvl="7" marL="0" algn="r">
              <a:spcBef>
                <a:spcPts val="0"/>
              </a:spcBef>
              <a:buNone/>
              <a:defRPr sz="3675">
                <a:solidFill>
                  <a:srgbClr val="888888"/>
                </a:solidFill>
                <a:latin typeface="Calibri"/>
                <a:ea typeface="Calibri"/>
                <a:cs typeface="Calibri"/>
                <a:sym typeface="Calibri"/>
              </a:defRPr>
            </a:lvl8pPr>
            <a:lvl9pPr indent="0" lvl="8" marL="0" algn="r">
              <a:spcBef>
                <a:spcPts val="0"/>
              </a:spcBef>
              <a:buNone/>
              <a:defRPr sz="3675">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1" name="Shape 41"/>
        <p:cNvGrpSpPr/>
        <p:nvPr/>
      </p:nvGrpSpPr>
      <p:grpSpPr>
        <a:xfrm>
          <a:off x="0" y="0"/>
          <a:ext cx="0" cy="0"/>
          <a:chOff x="0" y="0"/>
          <a:chExt cx="0" cy="0"/>
        </a:xfrm>
      </p:grpSpPr>
      <p:sp>
        <p:nvSpPr>
          <p:cNvPr id="42" name="Google Shape;42;p6"/>
          <p:cNvSpPr txBox="1"/>
          <p:nvPr>
            <p:ph type="title"/>
          </p:nvPr>
        </p:nvSpPr>
        <p:spPr>
          <a:xfrm>
            <a:off x="2194561" y="1318263"/>
            <a:ext cx="39502081" cy="5486400"/>
          </a:xfrm>
          <a:prstGeom prst="rect">
            <a:avLst/>
          </a:prstGeom>
          <a:noFill/>
          <a:ln>
            <a:noFill/>
          </a:ln>
        </p:spPr>
        <p:txBody>
          <a:bodyPr anchorCtr="0" anchor="ctr" bIns="188050" lIns="376100" spcFirstLastPara="1" rIns="376100" wrap="square" tIns="188050">
            <a:noAutofit/>
          </a:bodyPr>
          <a:lstStyle>
            <a:lvl1pPr lvl="0" algn="ctr">
              <a:spcBef>
                <a:spcPts val="0"/>
              </a:spcBef>
              <a:spcAft>
                <a:spcPts val="0"/>
              </a:spcAft>
              <a:buClr>
                <a:schemeClr val="dk1"/>
              </a:buClr>
              <a:buSzPts val="13575"/>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idx="1" type="body"/>
          </p:nvPr>
        </p:nvSpPr>
        <p:spPr>
          <a:xfrm>
            <a:off x="2194567" y="7368543"/>
            <a:ext cx="19392903" cy="3070857"/>
          </a:xfrm>
          <a:prstGeom prst="rect">
            <a:avLst/>
          </a:prstGeom>
          <a:noFill/>
          <a:ln>
            <a:noFill/>
          </a:ln>
        </p:spPr>
        <p:txBody>
          <a:bodyPr anchorCtr="0" anchor="b" bIns="188050" lIns="376100" spcFirstLastPara="1" rIns="376100" wrap="square" tIns="188050">
            <a:noAutofit/>
          </a:bodyPr>
          <a:lstStyle>
            <a:lvl1pPr indent="-228600" lvl="0" marL="457200" algn="l">
              <a:spcBef>
                <a:spcPts val="1485"/>
              </a:spcBef>
              <a:spcAft>
                <a:spcPts val="0"/>
              </a:spcAft>
              <a:buClr>
                <a:schemeClr val="dk1"/>
              </a:buClr>
              <a:buSzPts val="7425"/>
              <a:buNone/>
              <a:defRPr b="1" sz="7425"/>
            </a:lvl1pPr>
            <a:lvl2pPr indent="-228600" lvl="1" marL="914400" algn="l">
              <a:spcBef>
                <a:spcPts val="1230"/>
              </a:spcBef>
              <a:spcAft>
                <a:spcPts val="0"/>
              </a:spcAft>
              <a:buClr>
                <a:schemeClr val="dk1"/>
              </a:buClr>
              <a:buSzPts val="6150"/>
              <a:buNone/>
              <a:defRPr b="1" sz="6150"/>
            </a:lvl2pPr>
            <a:lvl3pPr indent="-228600" lvl="2" marL="1371600" algn="l">
              <a:spcBef>
                <a:spcPts val="1110"/>
              </a:spcBef>
              <a:spcAft>
                <a:spcPts val="0"/>
              </a:spcAft>
              <a:buClr>
                <a:schemeClr val="dk1"/>
              </a:buClr>
              <a:buSzPts val="5550"/>
              <a:buNone/>
              <a:defRPr b="1" sz="5550"/>
            </a:lvl3pPr>
            <a:lvl4pPr indent="-228600" lvl="3" marL="1828800" algn="l">
              <a:spcBef>
                <a:spcPts val="990"/>
              </a:spcBef>
              <a:spcAft>
                <a:spcPts val="0"/>
              </a:spcAft>
              <a:buClr>
                <a:schemeClr val="dk1"/>
              </a:buClr>
              <a:buSzPts val="4950"/>
              <a:buNone/>
              <a:defRPr b="1" sz="4950"/>
            </a:lvl4pPr>
            <a:lvl5pPr indent="-228600" lvl="4" marL="2286000" algn="l">
              <a:spcBef>
                <a:spcPts val="990"/>
              </a:spcBef>
              <a:spcAft>
                <a:spcPts val="0"/>
              </a:spcAft>
              <a:buClr>
                <a:schemeClr val="dk1"/>
              </a:buClr>
              <a:buSzPts val="4950"/>
              <a:buNone/>
              <a:defRPr b="1" sz="4950"/>
            </a:lvl5pPr>
            <a:lvl6pPr indent="-228600" lvl="5" marL="2743200" algn="l">
              <a:spcBef>
                <a:spcPts val="990"/>
              </a:spcBef>
              <a:spcAft>
                <a:spcPts val="0"/>
              </a:spcAft>
              <a:buClr>
                <a:schemeClr val="dk1"/>
              </a:buClr>
              <a:buSzPts val="4950"/>
              <a:buNone/>
              <a:defRPr b="1" sz="4950"/>
            </a:lvl6pPr>
            <a:lvl7pPr indent="-228600" lvl="6" marL="3200400" algn="l">
              <a:spcBef>
                <a:spcPts val="990"/>
              </a:spcBef>
              <a:spcAft>
                <a:spcPts val="0"/>
              </a:spcAft>
              <a:buClr>
                <a:schemeClr val="dk1"/>
              </a:buClr>
              <a:buSzPts val="4950"/>
              <a:buNone/>
              <a:defRPr b="1" sz="4950"/>
            </a:lvl7pPr>
            <a:lvl8pPr indent="-228600" lvl="7" marL="3657600" algn="l">
              <a:spcBef>
                <a:spcPts val="990"/>
              </a:spcBef>
              <a:spcAft>
                <a:spcPts val="0"/>
              </a:spcAft>
              <a:buClr>
                <a:schemeClr val="dk1"/>
              </a:buClr>
              <a:buSzPts val="4950"/>
              <a:buNone/>
              <a:defRPr b="1" sz="4950"/>
            </a:lvl8pPr>
            <a:lvl9pPr indent="-228600" lvl="8" marL="4114800" algn="l">
              <a:spcBef>
                <a:spcPts val="990"/>
              </a:spcBef>
              <a:spcAft>
                <a:spcPts val="0"/>
              </a:spcAft>
              <a:buClr>
                <a:schemeClr val="dk1"/>
              </a:buClr>
              <a:buSzPts val="4950"/>
              <a:buNone/>
              <a:defRPr b="1" sz="4950"/>
            </a:lvl9pPr>
          </a:lstStyle>
          <a:p/>
        </p:txBody>
      </p:sp>
      <p:sp>
        <p:nvSpPr>
          <p:cNvPr id="44" name="Google Shape;44;p6"/>
          <p:cNvSpPr txBox="1"/>
          <p:nvPr>
            <p:ph idx="2" type="body"/>
          </p:nvPr>
        </p:nvSpPr>
        <p:spPr>
          <a:xfrm>
            <a:off x="2194567" y="10439400"/>
            <a:ext cx="19392903" cy="18966183"/>
          </a:xfrm>
          <a:prstGeom prst="rect">
            <a:avLst/>
          </a:prstGeom>
          <a:noFill/>
          <a:ln>
            <a:noFill/>
          </a:ln>
        </p:spPr>
        <p:txBody>
          <a:bodyPr anchorCtr="0" anchor="t" bIns="188050" lIns="376100" spcFirstLastPara="1" rIns="376100" wrap="square" tIns="188050">
            <a:noAutofit/>
          </a:bodyPr>
          <a:lstStyle>
            <a:lvl1pPr indent="-700087" lvl="0" marL="457200" algn="l">
              <a:spcBef>
                <a:spcPts val="1485"/>
              </a:spcBef>
              <a:spcAft>
                <a:spcPts val="0"/>
              </a:spcAft>
              <a:buClr>
                <a:schemeClr val="dk1"/>
              </a:buClr>
              <a:buSzPts val="7425"/>
              <a:buChar char="•"/>
              <a:defRPr sz="7425"/>
            </a:lvl1pPr>
            <a:lvl2pPr indent="-619125" lvl="1" marL="914400" algn="l">
              <a:spcBef>
                <a:spcPts val="1230"/>
              </a:spcBef>
              <a:spcAft>
                <a:spcPts val="0"/>
              </a:spcAft>
              <a:buClr>
                <a:schemeClr val="dk1"/>
              </a:buClr>
              <a:buSzPts val="6150"/>
              <a:buChar char="–"/>
              <a:defRPr sz="6150"/>
            </a:lvl2pPr>
            <a:lvl3pPr indent="-581025" lvl="2" marL="1371600" algn="l">
              <a:spcBef>
                <a:spcPts val="1110"/>
              </a:spcBef>
              <a:spcAft>
                <a:spcPts val="0"/>
              </a:spcAft>
              <a:buClr>
                <a:schemeClr val="dk1"/>
              </a:buClr>
              <a:buSzPts val="5550"/>
              <a:buChar char="•"/>
              <a:defRPr sz="5550"/>
            </a:lvl3pPr>
            <a:lvl4pPr indent="-542925" lvl="3" marL="1828800" algn="l">
              <a:spcBef>
                <a:spcPts val="990"/>
              </a:spcBef>
              <a:spcAft>
                <a:spcPts val="0"/>
              </a:spcAft>
              <a:buClr>
                <a:schemeClr val="dk1"/>
              </a:buClr>
              <a:buSzPts val="4950"/>
              <a:buChar char="–"/>
              <a:defRPr sz="4950"/>
            </a:lvl4pPr>
            <a:lvl5pPr indent="-542925" lvl="4" marL="2286000" algn="l">
              <a:spcBef>
                <a:spcPts val="990"/>
              </a:spcBef>
              <a:spcAft>
                <a:spcPts val="0"/>
              </a:spcAft>
              <a:buClr>
                <a:schemeClr val="dk1"/>
              </a:buClr>
              <a:buSzPts val="4950"/>
              <a:buChar char="»"/>
              <a:defRPr sz="4950"/>
            </a:lvl5pPr>
            <a:lvl6pPr indent="-542925" lvl="5" marL="2743200" algn="l">
              <a:spcBef>
                <a:spcPts val="990"/>
              </a:spcBef>
              <a:spcAft>
                <a:spcPts val="0"/>
              </a:spcAft>
              <a:buClr>
                <a:schemeClr val="dk1"/>
              </a:buClr>
              <a:buSzPts val="4950"/>
              <a:buChar char="•"/>
              <a:defRPr sz="4950"/>
            </a:lvl6pPr>
            <a:lvl7pPr indent="-542925" lvl="6" marL="3200400" algn="l">
              <a:spcBef>
                <a:spcPts val="990"/>
              </a:spcBef>
              <a:spcAft>
                <a:spcPts val="0"/>
              </a:spcAft>
              <a:buClr>
                <a:schemeClr val="dk1"/>
              </a:buClr>
              <a:buSzPts val="4950"/>
              <a:buChar char="•"/>
              <a:defRPr sz="4950"/>
            </a:lvl7pPr>
            <a:lvl8pPr indent="-542925" lvl="7" marL="3657600" algn="l">
              <a:spcBef>
                <a:spcPts val="990"/>
              </a:spcBef>
              <a:spcAft>
                <a:spcPts val="0"/>
              </a:spcAft>
              <a:buClr>
                <a:schemeClr val="dk1"/>
              </a:buClr>
              <a:buSzPts val="4950"/>
              <a:buChar char="•"/>
              <a:defRPr sz="4950"/>
            </a:lvl8pPr>
            <a:lvl9pPr indent="-542925" lvl="8" marL="4114800" algn="l">
              <a:spcBef>
                <a:spcPts val="990"/>
              </a:spcBef>
              <a:spcAft>
                <a:spcPts val="0"/>
              </a:spcAft>
              <a:buClr>
                <a:schemeClr val="dk1"/>
              </a:buClr>
              <a:buSzPts val="4950"/>
              <a:buChar char="•"/>
              <a:defRPr sz="4950"/>
            </a:lvl9pPr>
          </a:lstStyle>
          <a:p/>
        </p:txBody>
      </p:sp>
      <p:sp>
        <p:nvSpPr>
          <p:cNvPr id="45" name="Google Shape;45;p6"/>
          <p:cNvSpPr txBox="1"/>
          <p:nvPr>
            <p:ph idx="3" type="body"/>
          </p:nvPr>
        </p:nvSpPr>
        <p:spPr>
          <a:xfrm>
            <a:off x="22296120" y="7368543"/>
            <a:ext cx="19400519" cy="3070857"/>
          </a:xfrm>
          <a:prstGeom prst="rect">
            <a:avLst/>
          </a:prstGeom>
          <a:noFill/>
          <a:ln>
            <a:noFill/>
          </a:ln>
        </p:spPr>
        <p:txBody>
          <a:bodyPr anchorCtr="0" anchor="b" bIns="188050" lIns="376100" spcFirstLastPara="1" rIns="376100" wrap="square" tIns="188050">
            <a:noAutofit/>
          </a:bodyPr>
          <a:lstStyle>
            <a:lvl1pPr indent="-228600" lvl="0" marL="457200" algn="l">
              <a:spcBef>
                <a:spcPts val="1485"/>
              </a:spcBef>
              <a:spcAft>
                <a:spcPts val="0"/>
              </a:spcAft>
              <a:buClr>
                <a:schemeClr val="dk1"/>
              </a:buClr>
              <a:buSzPts val="7425"/>
              <a:buNone/>
              <a:defRPr b="1" sz="7425"/>
            </a:lvl1pPr>
            <a:lvl2pPr indent="-228600" lvl="1" marL="914400" algn="l">
              <a:spcBef>
                <a:spcPts val="1230"/>
              </a:spcBef>
              <a:spcAft>
                <a:spcPts val="0"/>
              </a:spcAft>
              <a:buClr>
                <a:schemeClr val="dk1"/>
              </a:buClr>
              <a:buSzPts val="6150"/>
              <a:buNone/>
              <a:defRPr b="1" sz="6150"/>
            </a:lvl2pPr>
            <a:lvl3pPr indent="-228600" lvl="2" marL="1371600" algn="l">
              <a:spcBef>
                <a:spcPts val="1110"/>
              </a:spcBef>
              <a:spcAft>
                <a:spcPts val="0"/>
              </a:spcAft>
              <a:buClr>
                <a:schemeClr val="dk1"/>
              </a:buClr>
              <a:buSzPts val="5550"/>
              <a:buNone/>
              <a:defRPr b="1" sz="5550"/>
            </a:lvl3pPr>
            <a:lvl4pPr indent="-228600" lvl="3" marL="1828800" algn="l">
              <a:spcBef>
                <a:spcPts val="990"/>
              </a:spcBef>
              <a:spcAft>
                <a:spcPts val="0"/>
              </a:spcAft>
              <a:buClr>
                <a:schemeClr val="dk1"/>
              </a:buClr>
              <a:buSzPts val="4950"/>
              <a:buNone/>
              <a:defRPr b="1" sz="4950"/>
            </a:lvl4pPr>
            <a:lvl5pPr indent="-228600" lvl="4" marL="2286000" algn="l">
              <a:spcBef>
                <a:spcPts val="990"/>
              </a:spcBef>
              <a:spcAft>
                <a:spcPts val="0"/>
              </a:spcAft>
              <a:buClr>
                <a:schemeClr val="dk1"/>
              </a:buClr>
              <a:buSzPts val="4950"/>
              <a:buNone/>
              <a:defRPr b="1" sz="4950"/>
            </a:lvl5pPr>
            <a:lvl6pPr indent="-228600" lvl="5" marL="2743200" algn="l">
              <a:spcBef>
                <a:spcPts val="990"/>
              </a:spcBef>
              <a:spcAft>
                <a:spcPts val="0"/>
              </a:spcAft>
              <a:buClr>
                <a:schemeClr val="dk1"/>
              </a:buClr>
              <a:buSzPts val="4950"/>
              <a:buNone/>
              <a:defRPr b="1" sz="4950"/>
            </a:lvl6pPr>
            <a:lvl7pPr indent="-228600" lvl="6" marL="3200400" algn="l">
              <a:spcBef>
                <a:spcPts val="990"/>
              </a:spcBef>
              <a:spcAft>
                <a:spcPts val="0"/>
              </a:spcAft>
              <a:buClr>
                <a:schemeClr val="dk1"/>
              </a:buClr>
              <a:buSzPts val="4950"/>
              <a:buNone/>
              <a:defRPr b="1" sz="4950"/>
            </a:lvl7pPr>
            <a:lvl8pPr indent="-228600" lvl="7" marL="3657600" algn="l">
              <a:spcBef>
                <a:spcPts val="990"/>
              </a:spcBef>
              <a:spcAft>
                <a:spcPts val="0"/>
              </a:spcAft>
              <a:buClr>
                <a:schemeClr val="dk1"/>
              </a:buClr>
              <a:buSzPts val="4950"/>
              <a:buNone/>
              <a:defRPr b="1" sz="4950"/>
            </a:lvl8pPr>
            <a:lvl9pPr indent="-228600" lvl="8" marL="4114800" algn="l">
              <a:spcBef>
                <a:spcPts val="990"/>
              </a:spcBef>
              <a:spcAft>
                <a:spcPts val="0"/>
              </a:spcAft>
              <a:buClr>
                <a:schemeClr val="dk1"/>
              </a:buClr>
              <a:buSzPts val="4950"/>
              <a:buNone/>
              <a:defRPr b="1" sz="4950"/>
            </a:lvl9pPr>
          </a:lstStyle>
          <a:p/>
        </p:txBody>
      </p:sp>
      <p:sp>
        <p:nvSpPr>
          <p:cNvPr id="46" name="Google Shape;46;p6"/>
          <p:cNvSpPr txBox="1"/>
          <p:nvPr>
            <p:ph idx="4" type="body"/>
          </p:nvPr>
        </p:nvSpPr>
        <p:spPr>
          <a:xfrm>
            <a:off x="22296120" y="10439400"/>
            <a:ext cx="19400519" cy="18966183"/>
          </a:xfrm>
          <a:prstGeom prst="rect">
            <a:avLst/>
          </a:prstGeom>
          <a:noFill/>
          <a:ln>
            <a:noFill/>
          </a:ln>
        </p:spPr>
        <p:txBody>
          <a:bodyPr anchorCtr="0" anchor="t" bIns="188050" lIns="376100" spcFirstLastPara="1" rIns="376100" wrap="square" tIns="188050">
            <a:noAutofit/>
          </a:bodyPr>
          <a:lstStyle>
            <a:lvl1pPr indent="-700087" lvl="0" marL="457200" algn="l">
              <a:spcBef>
                <a:spcPts val="1485"/>
              </a:spcBef>
              <a:spcAft>
                <a:spcPts val="0"/>
              </a:spcAft>
              <a:buClr>
                <a:schemeClr val="dk1"/>
              </a:buClr>
              <a:buSzPts val="7425"/>
              <a:buChar char="•"/>
              <a:defRPr sz="7425"/>
            </a:lvl1pPr>
            <a:lvl2pPr indent="-619125" lvl="1" marL="914400" algn="l">
              <a:spcBef>
                <a:spcPts val="1230"/>
              </a:spcBef>
              <a:spcAft>
                <a:spcPts val="0"/>
              </a:spcAft>
              <a:buClr>
                <a:schemeClr val="dk1"/>
              </a:buClr>
              <a:buSzPts val="6150"/>
              <a:buChar char="–"/>
              <a:defRPr sz="6150"/>
            </a:lvl2pPr>
            <a:lvl3pPr indent="-581025" lvl="2" marL="1371600" algn="l">
              <a:spcBef>
                <a:spcPts val="1110"/>
              </a:spcBef>
              <a:spcAft>
                <a:spcPts val="0"/>
              </a:spcAft>
              <a:buClr>
                <a:schemeClr val="dk1"/>
              </a:buClr>
              <a:buSzPts val="5550"/>
              <a:buChar char="•"/>
              <a:defRPr sz="5550"/>
            </a:lvl3pPr>
            <a:lvl4pPr indent="-542925" lvl="3" marL="1828800" algn="l">
              <a:spcBef>
                <a:spcPts val="990"/>
              </a:spcBef>
              <a:spcAft>
                <a:spcPts val="0"/>
              </a:spcAft>
              <a:buClr>
                <a:schemeClr val="dk1"/>
              </a:buClr>
              <a:buSzPts val="4950"/>
              <a:buChar char="–"/>
              <a:defRPr sz="4950"/>
            </a:lvl4pPr>
            <a:lvl5pPr indent="-542925" lvl="4" marL="2286000" algn="l">
              <a:spcBef>
                <a:spcPts val="990"/>
              </a:spcBef>
              <a:spcAft>
                <a:spcPts val="0"/>
              </a:spcAft>
              <a:buClr>
                <a:schemeClr val="dk1"/>
              </a:buClr>
              <a:buSzPts val="4950"/>
              <a:buChar char="»"/>
              <a:defRPr sz="4950"/>
            </a:lvl5pPr>
            <a:lvl6pPr indent="-542925" lvl="5" marL="2743200" algn="l">
              <a:spcBef>
                <a:spcPts val="990"/>
              </a:spcBef>
              <a:spcAft>
                <a:spcPts val="0"/>
              </a:spcAft>
              <a:buClr>
                <a:schemeClr val="dk1"/>
              </a:buClr>
              <a:buSzPts val="4950"/>
              <a:buChar char="•"/>
              <a:defRPr sz="4950"/>
            </a:lvl6pPr>
            <a:lvl7pPr indent="-542925" lvl="6" marL="3200400" algn="l">
              <a:spcBef>
                <a:spcPts val="990"/>
              </a:spcBef>
              <a:spcAft>
                <a:spcPts val="0"/>
              </a:spcAft>
              <a:buClr>
                <a:schemeClr val="dk1"/>
              </a:buClr>
              <a:buSzPts val="4950"/>
              <a:buChar char="•"/>
              <a:defRPr sz="4950"/>
            </a:lvl7pPr>
            <a:lvl8pPr indent="-542925" lvl="7" marL="3657600" algn="l">
              <a:spcBef>
                <a:spcPts val="990"/>
              </a:spcBef>
              <a:spcAft>
                <a:spcPts val="0"/>
              </a:spcAft>
              <a:buClr>
                <a:schemeClr val="dk1"/>
              </a:buClr>
              <a:buSzPts val="4950"/>
              <a:buChar char="•"/>
              <a:defRPr sz="4950"/>
            </a:lvl8pPr>
            <a:lvl9pPr indent="-542925" lvl="8" marL="4114800" algn="l">
              <a:spcBef>
                <a:spcPts val="990"/>
              </a:spcBef>
              <a:spcAft>
                <a:spcPts val="0"/>
              </a:spcAft>
              <a:buClr>
                <a:schemeClr val="dk1"/>
              </a:buClr>
              <a:buSzPts val="4950"/>
              <a:buChar char="•"/>
              <a:defRPr sz="4950"/>
            </a:lvl9pPr>
          </a:lstStyle>
          <a:p/>
        </p:txBody>
      </p:sp>
      <p:sp>
        <p:nvSpPr>
          <p:cNvPr id="47" name="Google Shape;47;p6"/>
          <p:cNvSpPr txBox="1"/>
          <p:nvPr>
            <p:ph idx="10" type="dt"/>
          </p:nvPr>
        </p:nvSpPr>
        <p:spPr>
          <a:xfrm>
            <a:off x="2194560" y="30510488"/>
            <a:ext cx="10241280" cy="1752600"/>
          </a:xfrm>
          <a:prstGeom prst="rect">
            <a:avLst/>
          </a:prstGeom>
          <a:noFill/>
          <a:ln>
            <a:noFill/>
          </a:ln>
        </p:spPr>
        <p:txBody>
          <a:bodyPr anchorCtr="0" anchor="ctr" bIns="188050" lIns="376100" spcFirstLastPara="1" rIns="376100" wrap="square" tIns="1880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14996161" y="30510488"/>
            <a:ext cx="13898880" cy="1752600"/>
          </a:xfrm>
          <a:prstGeom prst="rect">
            <a:avLst/>
          </a:prstGeom>
          <a:noFill/>
          <a:ln>
            <a:noFill/>
          </a:ln>
        </p:spPr>
        <p:txBody>
          <a:bodyPr anchorCtr="0" anchor="ctr" bIns="188050" lIns="376100" spcFirstLastPara="1" rIns="376100" wrap="square" tIns="1880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31455363" y="30510488"/>
            <a:ext cx="10241280" cy="1752600"/>
          </a:xfrm>
          <a:prstGeom prst="rect">
            <a:avLst/>
          </a:prstGeom>
          <a:noFill/>
          <a:ln>
            <a:noFill/>
          </a:ln>
        </p:spPr>
        <p:txBody>
          <a:bodyPr anchorCtr="0" anchor="ctr" bIns="188050" lIns="376100" spcFirstLastPara="1" rIns="376100" wrap="square" tIns="188050">
            <a:noAutofit/>
          </a:bodyPr>
          <a:lstStyle>
            <a:lvl1pPr indent="0" lvl="0" marL="0" algn="r">
              <a:spcBef>
                <a:spcPts val="0"/>
              </a:spcBef>
              <a:buNone/>
              <a:defRPr sz="3675">
                <a:solidFill>
                  <a:srgbClr val="888888"/>
                </a:solidFill>
                <a:latin typeface="Calibri"/>
                <a:ea typeface="Calibri"/>
                <a:cs typeface="Calibri"/>
                <a:sym typeface="Calibri"/>
              </a:defRPr>
            </a:lvl1pPr>
            <a:lvl2pPr indent="0" lvl="1" marL="0" algn="r">
              <a:spcBef>
                <a:spcPts val="0"/>
              </a:spcBef>
              <a:buNone/>
              <a:defRPr sz="3675">
                <a:solidFill>
                  <a:srgbClr val="888888"/>
                </a:solidFill>
                <a:latin typeface="Calibri"/>
                <a:ea typeface="Calibri"/>
                <a:cs typeface="Calibri"/>
                <a:sym typeface="Calibri"/>
              </a:defRPr>
            </a:lvl2pPr>
            <a:lvl3pPr indent="0" lvl="2" marL="0" algn="r">
              <a:spcBef>
                <a:spcPts val="0"/>
              </a:spcBef>
              <a:buNone/>
              <a:defRPr sz="3675">
                <a:solidFill>
                  <a:srgbClr val="888888"/>
                </a:solidFill>
                <a:latin typeface="Calibri"/>
                <a:ea typeface="Calibri"/>
                <a:cs typeface="Calibri"/>
                <a:sym typeface="Calibri"/>
              </a:defRPr>
            </a:lvl3pPr>
            <a:lvl4pPr indent="0" lvl="3" marL="0" algn="r">
              <a:spcBef>
                <a:spcPts val="0"/>
              </a:spcBef>
              <a:buNone/>
              <a:defRPr sz="3675">
                <a:solidFill>
                  <a:srgbClr val="888888"/>
                </a:solidFill>
                <a:latin typeface="Calibri"/>
                <a:ea typeface="Calibri"/>
                <a:cs typeface="Calibri"/>
                <a:sym typeface="Calibri"/>
              </a:defRPr>
            </a:lvl4pPr>
            <a:lvl5pPr indent="0" lvl="4" marL="0" algn="r">
              <a:spcBef>
                <a:spcPts val="0"/>
              </a:spcBef>
              <a:buNone/>
              <a:defRPr sz="3675">
                <a:solidFill>
                  <a:srgbClr val="888888"/>
                </a:solidFill>
                <a:latin typeface="Calibri"/>
                <a:ea typeface="Calibri"/>
                <a:cs typeface="Calibri"/>
                <a:sym typeface="Calibri"/>
              </a:defRPr>
            </a:lvl5pPr>
            <a:lvl6pPr indent="0" lvl="5" marL="0" algn="r">
              <a:spcBef>
                <a:spcPts val="0"/>
              </a:spcBef>
              <a:buNone/>
              <a:defRPr sz="3675">
                <a:solidFill>
                  <a:srgbClr val="888888"/>
                </a:solidFill>
                <a:latin typeface="Calibri"/>
                <a:ea typeface="Calibri"/>
                <a:cs typeface="Calibri"/>
                <a:sym typeface="Calibri"/>
              </a:defRPr>
            </a:lvl6pPr>
            <a:lvl7pPr indent="0" lvl="6" marL="0" algn="r">
              <a:spcBef>
                <a:spcPts val="0"/>
              </a:spcBef>
              <a:buNone/>
              <a:defRPr sz="3675">
                <a:solidFill>
                  <a:srgbClr val="888888"/>
                </a:solidFill>
                <a:latin typeface="Calibri"/>
                <a:ea typeface="Calibri"/>
                <a:cs typeface="Calibri"/>
                <a:sym typeface="Calibri"/>
              </a:defRPr>
            </a:lvl7pPr>
            <a:lvl8pPr indent="0" lvl="7" marL="0" algn="r">
              <a:spcBef>
                <a:spcPts val="0"/>
              </a:spcBef>
              <a:buNone/>
              <a:defRPr sz="3675">
                <a:solidFill>
                  <a:srgbClr val="888888"/>
                </a:solidFill>
                <a:latin typeface="Calibri"/>
                <a:ea typeface="Calibri"/>
                <a:cs typeface="Calibri"/>
                <a:sym typeface="Calibri"/>
              </a:defRPr>
            </a:lvl8pPr>
            <a:lvl9pPr indent="0" lvl="8" marL="0" algn="r">
              <a:spcBef>
                <a:spcPts val="0"/>
              </a:spcBef>
              <a:buNone/>
              <a:defRPr sz="3675">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2194561" y="1318263"/>
            <a:ext cx="39502081" cy="5486400"/>
          </a:xfrm>
          <a:prstGeom prst="rect">
            <a:avLst/>
          </a:prstGeom>
          <a:noFill/>
          <a:ln>
            <a:noFill/>
          </a:ln>
        </p:spPr>
        <p:txBody>
          <a:bodyPr anchorCtr="0" anchor="ctr" bIns="188050" lIns="376100" spcFirstLastPara="1" rIns="376100" wrap="square" tIns="18805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idx="10" type="dt"/>
          </p:nvPr>
        </p:nvSpPr>
        <p:spPr>
          <a:xfrm>
            <a:off x="2194560" y="30510488"/>
            <a:ext cx="10241280" cy="1752600"/>
          </a:xfrm>
          <a:prstGeom prst="rect">
            <a:avLst/>
          </a:prstGeom>
          <a:noFill/>
          <a:ln>
            <a:noFill/>
          </a:ln>
        </p:spPr>
        <p:txBody>
          <a:bodyPr anchorCtr="0" anchor="ctr" bIns="188050" lIns="376100" spcFirstLastPara="1" rIns="376100" wrap="square" tIns="1880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14996161" y="30510488"/>
            <a:ext cx="13898880" cy="1752600"/>
          </a:xfrm>
          <a:prstGeom prst="rect">
            <a:avLst/>
          </a:prstGeom>
          <a:noFill/>
          <a:ln>
            <a:noFill/>
          </a:ln>
        </p:spPr>
        <p:txBody>
          <a:bodyPr anchorCtr="0" anchor="ctr" bIns="188050" lIns="376100" spcFirstLastPara="1" rIns="376100" wrap="square" tIns="1880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31455363" y="30510488"/>
            <a:ext cx="10241280" cy="1752600"/>
          </a:xfrm>
          <a:prstGeom prst="rect">
            <a:avLst/>
          </a:prstGeom>
          <a:noFill/>
          <a:ln>
            <a:noFill/>
          </a:ln>
        </p:spPr>
        <p:txBody>
          <a:bodyPr anchorCtr="0" anchor="ctr" bIns="188050" lIns="376100" spcFirstLastPara="1" rIns="376100" wrap="square" tIns="188050">
            <a:noAutofit/>
          </a:bodyPr>
          <a:lstStyle>
            <a:lvl1pPr indent="0" lvl="0" marL="0" algn="r">
              <a:spcBef>
                <a:spcPts val="0"/>
              </a:spcBef>
              <a:buNone/>
              <a:defRPr sz="3675">
                <a:solidFill>
                  <a:srgbClr val="888888"/>
                </a:solidFill>
                <a:latin typeface="Calibri"/>
                <a:ea typeface="Calibri"/>
                <a:cs typeface="Calibri"/>
                <a:sym typeface="Calibri"/>
              </a:defRPr>
            </a:lvl1pPr>
            <a:lvl2pPr indent="0" lvl="1" marL="0" algn="r">
              <a:spcBef>
                <a:spcPts val="0"/>
              </a:spcBef>
              <a:buNone/>
              <a:defRPr sz="3675">
                <a:solidFill>
                  <a:srgbClr val="888888"/>
                </a:solidFill>
                <a:latin typeface="Calibri"/>
                <a:ea typeface="Calibri"/>
                <a:cs typeface="Calibri"/>
                <a:sym typeface="Calibri"/>
              </a:defRPr>
            </a:lvl2pPr>
            <a:lvl3pPr indent="0" lvl="2" marL="0" algn="r">
              <a:spcBef>
                <a:spcPts val="0"/>
              </a:spcBef>
              <a:buNone/>
              <a:defRPr sz="3675">
                <a:solidFill>
                  <a:srgbClr val="888888"/>
                </a:solidFill>
                <a:latin typeface="Calibri"/>
                <a:ea typeface="Calibri"/>
                <a:cs typeface="Calibri"/>
                <a:sym typeface="Calibri"/>
              </a:defRPr>
            </a:lvl3pPr>
            <a:lvl4pPr indent="0" lvl="3" marL="0" algn="r">
              <a:spcBef>
                <a:spcPts val="0"/>
              </a:spcBef>
              <a:buNone/>
              <a:defRPr sz="3675">
                <a:solidFill>
                  <a:srgbClr val="888888"/>
                </a:solidFill>
                <a:latin typeface="Calibri"/>
                <a:ea typeface="Calibri"/>
                <a:cs typeface="Calibri"/>
                <a:sym typeface="Calibri"/>
              </a:defRPr>
            </a:lvl4pPr>
            <a:lvl5pPr indent="0" lvl="4" marL="0" algn="r">
              <a:spcBef>
                <a:spcPts val="0"/>
              </a:spcBef>
              <a:buNone/>
              <a:defRPr sz="3675">
                <a:solidFill>
                  <a:srgbClr val="888888"/>
                </a:solidFill>
                <a:latin typeface="Calibri"/>
                <a:ea typeface="Calibri"/>
                <a:cs typeface="Calibri"/>
                <a:sym typeface="Calibri"/>
              </a:defRPr>
            </a:lvl5pPr>
            <a:lvl6pPr indent="0" lvl="5" marL="0" algn="r">
              <a:spcBef>
                <a:spcPts val="0"/>
              </a:spcBef>
              <a:buNone/>
              <a:defRPr sz="3675">
                <a:solidFill>
                  <a:srgbClr val="888888"/>
                </a:solidFill>
                <a:latin typeface="Calibri"/>
                <a:ea typeface="Calibri"/>
                <a:cs typeface="Calibri"/>
                <a:sym typeface="Calibri"/>
              </a:defRPr>
            </a:lvl6pPr>
            <a:lvl7pPr indent="0" lvl="6" marL="0" algn="r">
              <a:spcBef>
                <a:spcPts val="0"/>
              </a:spcBef>
              <a:buNone/>
              <a:defRPr sz="3675">
                <a:solidFill>
                  <a:srgbClr val="888888"/>
                </a:solidFill>
                <a:latin typeface="Calibri"/>
                <a:ea typeface="Calibri"/>
                <a:cs typeface="Calibri"/>
                <a:sym typeface="Calibri"/>
              </a:defRPr>
            </a:lvl7pPr>
            <a:lvl8pPr indent="0" lvl="7" marL="0" algn="r">
              <a:spcBef>
                <a:spcPts val="0"/>
              </a:spcBef>
              <a:buNone/>
              <a:defRPr sz="3675">
                <a:solidFill>
                  <a:srgbClr val="888888"/>
                </a:solidFill>
                <a:latin typeface="Calibri"/>
                <a:ea typeface="Calibri"/>
                <a:cs typeface="Calibri"/>
                <a:sym typeface="Calibri"/>
              </a:defRPr>
            </a:lvl8pPr>
            <a:lvl9pPr indent="0" lvl="8" marL="0" algn="r">
              <a:spcBef>
                <a:spcPts val="0"/>
              </a:spcBef>
              <a:buNone/>
              <a:defRPr sz="3675">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5" name="Shape 55"/>
        <p:cNvGrpSpPr/>
        <p:nvPr/>
      </p:nvGrpSpPr>
      <p:grpSpPr>
        <a:xfrm>
          <a:off x="0" y="0"/>
          <a:ext cx="0" cy="0"/>
          <a:chOff x="0" y="0"/>
          <a:chExt cx="0" cy="0"/>
        </a:xfrm>
      </p:grpSpPr>
      <p:sp>
        <p:nvSpPr>
          <p:cNvPr id="56" name="Google Shape;56;p8"/>
          <p:cNvSpPr txBox="1"/>
          <p:nvPr>
            <p:ph idx="10" type="dt"/>
          </p:nvPr>
        </p:nvSpPr>
        <p:spPr>
          <a:xfrm>
            <a:off x="2194560" y="30510488"/>
            <a:ext cx="10241280" cy="1752600"/>
          </a:xfrm>
          <a:prstGeom prst="rect">
            <a:avLst/>
          </a:prstGeom>
          <a:noFill/>
          <a:ln>
            <a:noFill/>
          </a:ln>
        </p:spPr>
        <p:txBody>
          <a:bodyPr anchorCtr="0" anchor="ctr" bIns="188050" lIns="376100" spcFirstLastPara="1" rIns="376100" wrap="square" tIns="1880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14996161" y="30510488"/>
            <a:ext cx="13898880" cy="1752600"/>
          </a:xfrm>
          <a:prstGeom prst="rect">
            <a:avLst/>
          </a:prstGeom>
          <a:noFill/>
          <a:ln>
            <a:noFill/>
          </a:ln>
        </p:spPr>
        <p:txBody>
          <a:bodyPr anchorCtr="0" anchor="ctr" bIns="188050" lIns="376100" spcFirstLastPara="1" rIns="376100" wrap="square" tIns="1880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31455363" y="30510488"/>
            <a:ext cx="10241280" cy="1752600"/>
          </a:xfrm>
          <a:prstGeom prst="rect">
            <a:avLst/>
          </a:prstGeom>
          <a:noFill/>
          <a:ln>
            <a:noFill/>
          </a:ln>
        </p:spPr>
        <p:txBody>
          <a:bodyPr anchorCtr="0" anchor="ctr" bIns="188050" lIns="376100" spcFirstLastPara="1" rIns="376100" wrap="square" tIns="188050">
            <a:noAutofit/>
          </a:bodyPr>
          <a:lstStyle>
            <a:lvl1pPr indent="0" lvl="0" marL="0" algn="r">
              <a:spcBef>
                <a:spcPts val="0"/>
              </a:spcBef>
              <a:buNone/>
              <a:defRPr sz="3675">
                <a:solidFill>
                  <a:srgbClr val="888888"/>
                </a:solidFill>
                <a:latin typeface="Calibri"/>
                <a:ea typeface="Calibri"/>
                <a:cs typeface="Calibri"/>
                <a:sym typeface="Calibri"/>
              </a:defRPr>
            </a:lvl1pPr>
            <a:lvl2pPr indent="0" lvl="1" marL="0" algn="r">
              <a:spcBef>
                <a:spcPts val="0"/>
              </a:spcBef>
              <a:buNone/>
              <a:defRPr sz="3675">
                <a:solidFill>
                  <a:srgbClr val="888888"/>
                </a:solidFill>
                <a:latin typeface="Calibri"/>
                <a:ea typeface="Calibri"/>
                <a:cs typeface="Calibri"/>
                <a:sym typeface="Calibri"/>
              </a:defRPr>
            </a:lvl2pPr>
            <a:lvl3pPr indent="0" lvl="2" marL="0" algn="r">
              <a:spcBef>
                <a:spcPts val="0"/>
              </a:spcBef>
              <a:buNone/>
              <a:defRPr sz="3675">
                <a:solidFill>
                  <a:srgbClr val="888888"/>
                </a:solidFill>
                <a:latin typeface="Calibri"/>
                <a:ea typeface="Calibri"/>
                <a:cs typeface="Calibri"/>
                <a:sym typeface="Calibri"/>
              </a:defRPr>
            </a:lvl3pPr>
            <a:lvl4pPr indent="0" lvl="3" marL="0" algn="r">
              <a:spcBef>
                <a:spcPts val="0"/>
              </a:spcBef>
              <a:buNone/>
              <a:defRPr sz="3675">
                <a:solidFill>
                  <a:srgbClr val="888888"/>
                </a:solidFill>
                <a:latin typeface="Calibri"/>
                <a:ea typeface="Calibri"/>
                <a:cs typeface="Calibri"/>
                <a:sym typeface="Calibri"/>
              </a:defRPr>
            </a:lvl4pPr>
            <a:lvl5pPr indent="0" lvl="4" marL="0" algn="r">
              <a:spcBef>
                <a:spcPts val="0"/>
              </a:spcBef>
              <a:buNone/>
              <a:defRPr sz="3675">
                <a:solidFill>
                  <a:srgbClr val="888888"/>
                </a:solidFill>
                <a:latin typeface="Calibri"/>
                <a:ea typeface="Calibri"/>
                <a:cs typeface="Calibri"/>
                <a:sym typeface="Calibri"/>
              </a:defRPr>
            </a:lvl5pPr>
            <a:lvl6pPr indent="0" lvl="5" marL="0" algn="r">
              <a:spcBef>
                <a:spcPts val="0"/>
              </a:spcBef>
              <a:buNone/>
              <a:defRPr sz="3675">
                <a:solidFill>
                  <a:srgbClr val="888888"/>
                </a:solidFill>
                <a:latin typeface="Calibri"/>
                <a:ea typeface="Calibri"/>
                <a:cs typeface="Calibri"/>
                <a:sym typeface="Calibri"/>
              </a:defRPr>
            </a:lvl6pPr>
            <a:lvl7pPr indent="0" lvl="6" marL="0" algn="r">
              <a:spcBef>
                <a:spcPts val="0"/>
              </a:spcBef>
              <a:buNone/>
              <a:defRPr sz="3675">
                <a:solidFill>
                  <a:srgbClr val="888888"/>
                </a:solidFill>
                <a:latin typeface="Calibri"/>
                <a:ea typeface="Calibri"/>
                <a:cs typeface="Calibri"/>
                <a:sym typeface="Calibri"/>
              </a:defRPr>
            </a:lvl7pPr>
            <a:lvl8pPr indent="0" lvl="7" marL="0" algn="r">
              <a:spcBef>
                <a:spcPts val="0"/>
              </a:spcBef>
              <a:buNone/>
              <a:defRPr sz="3675">
                <a:solidFill>
                  <a:srgbClr val="888888"/>
                </a:solidFill>
                <a:latin typeface="Calibri"/>
                <a:ea typeface="Calibri"/>
                <a:cs typeface="Calibri"/>
                <a:sym typeface="Calibri"/>
              </a:defRPr>
            </a:lvl8pPr>
            <a:lvl9pPr indent="0" lvl="8" marL="0" algn="r">
              <a:spcBef>
                <a:spcPts val="0"/>
              </a:spcBef>
              <a:buNone/>
              <a:defRPr sz="3675">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2194571" y="1310640"/>
            <a:ext cx="14439903" cy="5577840"/>
          </a:xfrm>
          <a:prstGeom prst="rect">
            <a:avLst/>
          </a:prstGeom>
          <a:noFill/>
          <a:ln>
            <a:noFill/>
          </a:ln>
        </p:spPr>
        <p:txBody>
          <a:bodyPr anchorCtr="0" anchor="b" bIns="188050" lIns="376100" spcFirstLastPara="1" rIns="376100" wrap="square" tIns="188050">
            <a:noAutofit/>
          </a:bodyPr>
          <a:lstStyle>
            <a:lvl1pPr lvl="0" algn="l">
              <a:spcBef>
                <a:spcPts val="0"/>
              </a:spcBef>
              <a:spcAft>
                <a:spcPts val="0"/>
              </a:spcAft>
              <a:buClr>
                <a:schemeClr val="dk1"/>
              </a:buClr>
              <a:buSzPts val="6150"/>
              <a:buFont typeface="Calibri"/>
              <a:buNone/>
              <a:defRPr b="1" sz="61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9"/>
          <p:cNvSpPr txBox="1"/>
          <p:nvPr>
            <p:ph idx="1" type="body"/>
          </p:nvPr>
        </p:nvSpPr>
        <p:spPr>
          <a:xfrm>
            <a:off x="17160239" y="1310642"/>
            <a:ext cx="24536399" cy="28094942"/>
          </a:xfrm>
          <a:prstGeom prst="rect">
            <a:avLst/>
          </a:prstGeom>
          <a:noFill/>
          <a:ln>
            <a:noFill/>
          </a:ln>
        </p:spPr>
        <p:txBody>
          <a:bodyPr anchorCtr="0" anchor="t" bIns="188050" lIns="376100" spcFirstLastPara="1" rIns="376100" wrap="square" tIns="188050">
            <a:noAutofit/>
          </a:bodyPr>
          <a:lstStyle>
            <a:lvl1pPr indent="-857250" lvl="0" marL="457200" algn="l">
              <a:spcBef>
                <a:spcPts val="1980"/>
              </a:spcBef>
              <a:spcAft>
                <a:spcPts val="0"/>
              </a:spcAft>
              <a:buClr>
                <a:schemeClr val="dk1"/>
              </a:buClr>
              <a:buSzPts val="9900"/>
              <a:buChar char="•"/>
              <a:defRPr sz="9900"/>
            </a:lvl1pPr>
            <a:lvl2pPr indent="-776287" lvl="1" marL="914400" algn="l">
              <a:spcBef>
                <a:spcPts val="1725"/>
              </a:spcBef>
              <a:spcAft>
                <a:spcPts val="0"/>
              </a:spcAft>
              <a:buClr>
                <a:schemeClr val="dk1"/>
              </a:buClr>
              <a:buSzPts val="8625"/>
              <a:buChar char="–"/>
              <a:defRPr sz="8625"/>
            </a:lvl2pPr>
            <a:lvl3pPr indent="-700087" lvl="2" marL="1371600" algn="l">
              <a:spcBef>
                <a:spcPts val="1485"/>
              </a:spcBef>
              <a:spcAft>
                <a:spcPts val="0"/>
              </a:spcAft>
              <a:buClr>
                <a:schemeClr val="dk1"/>
              </a:buClr>
              <a:buSzPts val="7425"/>
              <a:buChar char="•"/>
              <a:defRPr sz="7425"/>
            </a:lvl3pPr>
            <a:lvl4pPr indent="-619125" lvl="3" marL="1828800" algn="l">
              <a:spcBef>
                <a:spcPts val="1230"/>
              </a:spcBef>
              <a:spcAft>
                <a:spcPts val="0"/>
              </a:spcAft>
              <a:buClr>
                <a:schemeClr val="dk1"/>
              </a:buClr>
              <a:buSzPts val="6150"/>
              <a:buChar char="–"/>
              <a:defRPr sz="6150"/>
            </a:lvl4pPr>
            <a:lvl5pPr indent="-619125" lvl="4" marL="2286000" algn="l">
              <a:spcBef>
                <a:spcPts val="1230"/>
              </a:spcBef>
              <a:spcAft>
                <a:spcPts val="0"/>
              </a:spcAft>
              <a:buClr>
                <a:schemeClr val="dk1"/>
              </a:buClr>
              <a:buSzPts val="6150"/>
              <a:buChar char="»"/>
              <a:defRPr sz="6150"/>
            </a:lvl5pPr>
            <a:lvl6pPr indent="-619125" lvl="5" marL="2743200" algn="l">
              <a:spcBef>
                <a:spcPts val="1230"/>
              </a:spcBef>
              <a:spcAft>
                <a:spcPts val="0"/>
              </a:spcAft>
              <a:buClr>
                <a:schemeClr val="dk1"/>
              </a:buClr>
              <a:buSzPts val="6150"/>
              <a:buChar char="•"/>
              <a:defRPr sz="6150"/>
            </a:lvl6pPr>
            <a:lvl7pPr indent="-619125" lvl="6" marL="3200400" algn="l">
              <a:spcBef>
                <a:spcPts val="1230"/>
              </a:spcBef>
              <a:spcAft>
                <a:spcPts val="0"/>
              </a:spcAft>
              <a:buClr>
                <a:schemeClr val="dk1"/>
              </a:buClr>
              <a:buSzPts val="6150"/>
              <a:buChar char="•"/>
              <a:defRPr sz="6150"/>
            </a:lvl7pPr>
            <a:lvl8pPr indent="-619125" lvl="7" marL="3657600" algn="l">
              <a:spcBef>
                <a:spcPts val="1230"/>
              </a:spcBef>
              <a:spcAft>
                <a:spcPts val="0"/>
              </a:spcAft>
              <a:buClr>
                <a:schemeClr val="dk1"/>
              </a:buClr>
              <a:buSzPts val="6150"/>
              <a:buChar char="•"/>
              <a:defRPr sz="6150"/>
            </a:lvl8pPr>
            <a:lvl9pPr indent="-619125" lvl="8" marL="4114800" algn="l">
              <a:spcBef>
                <a:spcPts val="1230"/>
              </a:spcBef>
              <a:spcAft>
                <a:spcPts val="0"/>
              </a:spcAft>
              <a:buClr>
                <a:schemeClr val="dk1"/>
              </a:buClr>
              <a:buSzPts val="6150"/>
              <a:buChar char="•"/>
              <a:defRPr sz="6150"/>
            </a:lvl9pPr>
          </a:lstStyle>
          <a:p/>
        </p:txBody>
      </p:sp>
      <p:sp>
        <p:nvSpPr>
          <p:cNvPr id="62" name="Google Shape;62;p9"/>
          <p:cNvSpPr txBox="1"/>
          <p:nvPr>
            <p:ph idx="2" type="body"/>
          </p:nvPr>
        </p:nvSpPr>
        <p:spPr>
          <a:xfrm>
            <a:off x="2194571" y="6888482"/>
            <a:ext cx="14439903" cy="22517102"/>
          </a:xfrm>
          <a:prstGeom prst="rect">
            <a:avLst/>
          </a:prstGeom>
          <a:noFill/>
          <a:ln>
            <a:noFill/>
          </a:ln>
        </p:spPr>
        <p:txBody>
          <a:bodyPr anchorCtr="0" anchor="t" bIns="188050" lIns="376100" spcFirstLastPara="1" rIns="376100" wrap="square" tIns="188050">
            <a:noAutofit/>
          </a:bodyPr>
          <a:lstStyle>
            <a:lvl1pPr indent="-228600" lvl="0" marL="457200" algn="l">
              <a:spcBef>
                <a:spcPts val="870"/>
              </a:spcBef>
              <a:spcAft>
                <a:spcPts val="0"/>
              </a:spcAft>
              <a:buClr>
                <a:schemeClr val="dk1"/>
              </a:buClr>
              <a:buSzPts val="4350"/>
              <a:buNone/>
              <a:defRPr sz="4350"/>
            </a:lvl1pPr>
            <a:lvl2pPr indent="-228600" lvl="1" marL="914400" algn="l">
              <a:spcBef>
                <a:spcPts val="735"/>
              </a:spcBef>
              <a:spcAft>
                <a:spcPts val="0"/>
              </a:spcAft>
              <a:buClr>
                <a:schemeClr val="dk1"/>
              </a:buClr>
              <a:buSzPts val="3675"/>
              <a:buNone/>
              <a:defRPr sz="3675"/>
            </a:lvl2pPr>
            <a:lvl3pPr indent="-228600" lvl="2" marL="1371600" algn="l">
              <a:spcBef>
                <a:spcPts val="615"/>
              </a:spcBef>
              <a:spcAft>
                <a:spcPts val="0"/>
              </a:spcAft>
              <a:buClr>
                <a:schemeClr val="dk1"/>
              </a:buClr>
              <a:buSzPts val="3075"/>
              <a:buNone/>
              <a:defRPr sz="3075"/>
            </a:lvl3pPr>
            <a:lvl4pPr indent="-228600" lvl="3" marL="1828800" algn="l">
              <a:spcBef>
                <a:spcPts val="555"/>
              </a:spcBef>
              <a:spcAft>
                <a:spcPts val="0"/>
              </a:spcAft>
              <a:buClr>
                <a:schemeClr val="dk1"/>
              </a:buClr>
              <a:buSzPts val="2775"/>
              <a:buNone/>
              <a:defRPr sz="2775"/>
            </a:lvl4pPr>
            <a:lvl5pPr indent="-228600" lvl="4" marL="2286000" algn="l">
              <a:spcBef>
                <a:spcPts val="555"/>
              </a:spcBef>
              <a:spcAft>
                <a:spcPts val="0"/>
              </a:spcAft>
              <a:buClr>
                <a:schemeClr val="dk1"/>
              </a:buClr>
              <a:buSzPts val="2775"/>
              <a:buNone/>
              <a:defRPr sz="2775"/>
            </a:lvl5pPr>
            <a:lvl6pPr indent="-228600" lvl="5" marL="2743200" algn="l">
              <a:spcBef>
                <a:spcPts val="555"/>
              </a:spcBef>
              <a:spcAft>
                <a:spcPts val="0"/>
              </a:spcAft>
              <a:buClr>
                <a:schemeClr val="dk1"/>
              </a:buClr>
              <a:buSzPts val="2775"/>
              <a:buNone/>
              <a:defRPr sz="2775"/>
            </a:lvl6pPr>
            <a:lvl7pPr indent="-228600" lvl="6" marL="3200400" algn="l">
              <a:spcBef>
                <a:spcPts val="555"/>
              </a:spcBef>
              <a:spcAft>
                <a:spcPts val="0"/>
              </a:spcAft>
              <a:buClr>
                <a:schemeClr val="dk1"/>
              </a:buClr>
              <a:buSzPts val="2775"/>
              <a:buNone/>
              <a:defRPr sz="2775"/>
            </a:lvl7pPr>
            <a:lvl8pPr indent="-228600" lvl="7" marL="3657600" algn="l">
              <a:spcBef>
                <a:spcPts val="555"/>
              </a:spcBef>
              <a:spcAft>
                <a:spcPts val="0"/>
              </a:spcAft>
              <a:buClr>
                <a:schemeClr val="dk1"/>
              </a:buClr>
              <a:buSzPts val="2775"/>
              <a:buNone/>
              <a:defRPr sz="2775"/>
            </a:lvl8pPr>
            <a:lvl9pPr indent="-228600" lvl="8" marL="4114800" algn="l">
              <a:spcBef>
                <a:spcPts val="555"/>
              </a:spcBef>
              <a:spcAft>
                <a:spcPts val="0"/>
              </a:spcAft>
              <a:buClr>
                <a:schemeClr val="dk1"/>
              </a:buClr>
              <a:buSzPts val="2775"/>
              <a:buNone/>
              <a:defRPr sz="2775"/>
            </a:lvl9pPr>
          </a:lstStyle>
          <a:p/>
        </p:txBody>
      </p:sp>
      <p:sp>
        <p:nvSpPr>
          <p:cNvPr id="63" name="Google Shape;63;p9"/>
          <p:cNvSpPr txBox="1"/>
          <p:nvPr>
            <p:ph idx="10" type="dt"/>
          </p:nvPr>
        </p:nvSpPr>
        <p:spPr>
          <a:xfrm>
            <a:off x="2194560" y="30510488"/>
            <a:ext cx="10241280" cy="1752600"/>
          </a:xfrm>
          <a:prstGeom prst="rect">
            <a:avLst/>
          </a:prstGeom>
          <a:noFill/>
          <a:ln>
            <a:noFill/>
          </a:ln>
        </p:spPr>
        <p:txBody>
          <a:bodyPr anchorCtr="0" anchor="ctr" bIns="188050" lIns="376100" spcFirstLastPara="1" rIns="376100" wrap="square" tIns="1880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14996161" y="30510488"/>
            <a:ext cx="13898880" cy="1752600"/>
          </a:xfrm>
          <a:prstGeom prst="rect">
            <a:avLst/>
          </a:prstGeom>
          <a:noFill/>
          <a:ln>
            <a:noFill/>
          </a:ln>
        </p:spPr>
        <p:txBody>
          <a:bodyPr anchorCtr="0" anchor="ctr" bIns="188050" lIns="376100" spcFirstLastPara="1" rIns="376100" wrap="square" tIns="1880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31455363" y="30510488"/>
            <a:ext cx="10241280" cy="1752600"/>
          </a:xfrm>
          <a:prstGeom prst="rect">
            <a:avLst/>
          </a:prstGeom>
          <a:noFill/>
          <a:ln>
            <a:noFill/>
          </a:ln>
        </p:spPr>
        <p:txBody>
          <a:bodyPr anchorCtr="0" anchor="ctr" bIns="188050" lIns="376100" spcFirstLastPara="1" rIns="376100" wrap="square" tIns="188050">
            <a:noAutofit/>
          </a:bodyPr>
          <a:lstStyle>
            <a:lvl1pPr indent="0" lvl="0" marL="0" algn="r">
              <a:spcBef>
                <a:spcPts val="0"/>
              </a:spcBef>
              <a:buNone/>
              <a:defRPr sz="3675">
                <a:solidFill>
                  <a:srgbClr val="888888"/>
                </a:solidFill>
                <a:latin typeface="Calibri"/>
                <a:ea typeface="Calibri"/>
                <a:cs typeface="Calibri"/>
                <a:sym typeface="Calibri"/>
              </a:defRPr>
            </a:lvl1pPr>
            <a:lvl2pPr indent="0" lvl="1" marL="0" algn="r">
              <a:spcBef>
                <a:spcPts val="0"/>
              </a:spcBef>
              <a:buNone/>
              <a:defRPr sz="3675">
                <a:solidFill>
                  <a:srgbClr val="888888"/>
                </a:solidFill>
                <a:latin typeface="Calibri"/>
                <a:ea typeface="Calibri"/>
                <a:cs typeface="Calibri"/>
                <a:sym typeface="Calibri"/>
              </a:defRPr>
            </a:lvl2pPr>
            <a:lvl3pPr indent="0" lvl="2" marL="0" algn="r">
              <a:spcBef>
                <a:spcPts val="0"/>
              </a:spcBef>
              <a:buNone/>
              <a:defRPr sz="3675">
                <a:solidFill>
                  <a:srgbClr val="888888"/>
                </a:solidFill>
                <a:latin typeface="Calibri"/>
                <a:ea typeface="Calibri"/>
                <a:cs typeface="Calibri"/>
                <a:sym typeface="Calibri"/>
              </a:defRPr>
            </a:lvl3pPr>
            <a:lvl4pPr indent="0" lvl="3" marL="0" algn="r">
              <a:spcBef>
                <a:spcPts val="0"/>
              </a:spcBef>
              <a:buNone/>
              <a:defRPr sz="3675">
                <a:solidFill>
                  <a:srgbClr val="888888"/>
                </a:solidFill>
                <a:latin typeface="Calibri"/>
                <a:ea typeface="Calibri"/>
                <a:cs typeface="Calibri"/>
                <a:sym typeface="Calibri"/>
              </a:defRPr>
            </a:lvl4pPr>
            <a:lvl5pPr indent="0" lvl="4" marL="0" algn="r">
              <a:spcBef>
                <a:spcPts val="0"/>
              </a:spcBef>
              <a:buNone/>
              <a:defRPr sz="3675">
                <a:solidFill>
                  <a:srgbClr val="888888"/>
                </a:solidFill>
                <a:latin typeface="Calibri"/>
                <a:ea typeface="Calibri"/>
                <a:cs typeface="Calibri"/>
                <a:sym typeface="Calibri"/>
              </a:defRPr>
            </a:lvl5pPr>
            <a:lvl6pPr indent="0" lvl="5" marL="0" algn="r">
              <a:spcBef>
                <a:spcPts val="0"/>
              </a:spcBef>
              <a:buNone/>
              <a:defRPr sz="3675">
                <a:solidFill>
                  <a:srgbClr val="888888"/>
                </a:solidFill>
                <a:latin typeface="Calibri"/>
                <a:ea typeface="Calibri"/>
                <a:cs typeface="Calibri"/>
                <a:sym typeface="Calibri"/>
              </a:defRPr>
            </a:lvl6pPr>
            <a:lvl7pPr indent="0" lvl="6" marL="0" algn="r">
              <a:spcBef>
                <a:spcPts val="0"/>
              </a:spcBef>
              <a:buNone/>
              <a:defRPr sz="3675">
                <a:solidFill>
                  <a:srgbClr val="888888"/>
                </a:solidFill>
                <a:latin typeface="Calibri"/>
                <a:ea typeface="Calibri"/>
                <a:cs typeface="Calibri"/>
                <a:sym typeface="Calibri"/>
              </a:defRPr>
            </a:lvl7pPr>
            <a:lvl8pPr indent="0" lvl="7" marL="0" algn="r">
              <a:spcBef>
                <a:spcPts val="0"/>
              </a:spcBef>
              <a:buNone/>
              <a:defRPr sz="3675">
                <a:solidFill>
                  <a:srgbClr val="888888"/>
                </a:solidFill>
                <a:latin typeface="Calibri"/>
                <a:ea typeface="Calibri"/>
                <a:cs typeface="Calibri"/>
                <a:sym typeface="Calibri"/>
              </a:defRPr>
            </a:lvl8pPr>
            <a:lvl9pPr indent="0" lvl="8" marL="0" algn="r">
              <a:spcBef>
                <a:spcPts val="0"/>
              </a:spcBef>
              <a:buNone/>
              <a:defRPr sz="3675">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8602983" y="23042880"/>
            <a:ext cx="26334718" cy="2720343"/>
          </a:xfrm>
          <a:prstGeom prst="rect">
            <a:avLst/>
          </a:prstGeom>
          <a:noFill/>
          <a:ln>
            <a:noFill/>
          </a:ln>
        </p:spPr>
        <p:txBody>
          <a:bodyPr anchorCtr="0" anchor="b" bIns="188050" lIns="376100" spcFirstLastPara="1" rIns="376100" wrap="square" tIns="188050">
            <a:noAutofit/>
          </a:bodyPr>
          <a:lstStyle>
            <a:lvl1pPr lvl="0" algn="l">
              <a:spcBef>
                <a:spcPts val="0"/>
              </a:spcBef>
              <a:spcAft>
                <a:spcPts val="0"/>
              </a:spcAft>
              <a:buClr>
                <a:schemeClr val="dk1"/>
              </a:buClr>
              <a:buSzPts val="6150"/>
              <a:buFont typeface="Calibri"/>
              <a:buNone/>
              <a:defRPr b="1" sz="61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0"/>
          <p:cNvSpPr/>
          <p:nvPr>
            <p:ph idx="2" type="pic"/>
          </p:nvPr>
        </p:nvSpPr>
        <p:spPr>
          <a:xfrm>
            <a:off x="8602983" y="2941320"/>
            <a:ext cx="26334718" cy="19751040"/>
          </a:xfrm>
          <a:prstGeom prst="rect">
            <a:avLst/>
          </a:prstGeom>
          <a:noFill/>
          <a:ln>
            <a:noFill/>
          </a:ln>
        </p:spPr>
        <p:txBody>
          <a:bodyPr anchorCtr="0" anchor="t" bIns="188050" lIns="376100" spcFirstLastPara="1" rIns="376100" wrap="square" tIns="188050">
            <a:noAutofit/>
          </a:bodyPr>
          <a:lstStyle>
            <a:lvl1pPr lvl="0" marR="0" rtl="0" algn="l">
              <a:spcBef>
                <a:spcPts val="1980"/>
              </a:spcBef>
              <a:spcAft>
                <a:spcPts val="0"/>
              </a:spcAft>
              <a:buClr>
                <a:schemeClr val="dk1"/>
              </a:buClr>
              <a:buSzPts val="9900"/>
              <a:buFont typeface="Arial"/>
              <a:buNone/>
              <a:defRPr b="0" i="0" sz="9900" u="none" cap="none" strike="noStrike">
                <a:solidFill>
                  <a:schemeClr val="dk1"/>
                </a:solidFill>
                <a:latin typeface="Calibri"/>
                <a:ea typeface="Calibri"/>
                <a:cs typeface="Calibri"/>
                <a:sym typeface="Calibri"/>
              </a:defRPr>
            </a:lvl1pPr>
            <a:lvl2pPr lvl="1" marR="0" rtl="0" algn="l">
              <a:spcBef>
                <a:spcPts val="1725"/>
              </a:spcBef>
              <a:spcAft>
                <a:spcPts val="0"/>
              </a:spcAft>
              <a:buClr>
                <a:schemeClr val="dk1"/>
              </a:buClr>
              <a:buSzPts val="8625"/>
              <a:buFont typeface="Arial"/>
              <a:buNone/>
              <a:defRPr b="0" i="0" sz="8625" u="none" cap="none" strike="noStrike">
                <a:solidFill>
                  <a:schemeClr val="dk1"/>
                </a:solidFill>
                <a:latin typeface="Calibri"/>
                <a:ea typeface="Calibri"/>
                <a:cs typeface="Calibri"/>
                <a:sym typeface="Calibri"/>
              </a:defRPr>
            </a:lvl2pPr>
            <a:lvl3pPr lvl="2" marR="0" rtl="0" algn="l">
              <a:spcBef>
                <a:spcPts val="1485"/>
              </a:spcBef>
              <a:spcAft>
                <a:spcPts val="0"/>
              </a:spcAft>
              <a:buClr>
                <a:schemeClr val="dk1"/>
              </a:buClr>
              <a:buSzPts val="7425"/>
              <a:buFont typeface="Arial"/>
              <a:buNone/>
              <a:defRPr b="0" i="0" sz="7425" u="none" cap="none" strike="noStrike">
                <a:solidFill>
                  <a:schemeClr val="dk1"/>
                </a:solidFill>
                <a:latin typeface="Calibri"/>
                <a:ea typeface="Calibri"/>
                <a:cs typeface="Calibri"/>
                <a:sym typeface="Calibri"/>
              </a:defRPr>
            </a:lvl3pPr>
            <a:lvl4pPr lvl="3" marR="0" rtl="0" algn="l">
              <a:spcBef>
                <a:spcPts val="1230"/>
              </a:spcBef>
              <a:spcAft>
                <a:spcPts val="0"/>
              </a:spcAft>
              <a:buClr>
                <a:schemeClr val="dk1"/>
              </a:buClr>
              <a:buSzPts val="6150"/>
              <a:buFont typeface="Arial"/>
              <a:buNone/>
              <a:defRPr b="0" i="0" sz="6150" u="none" cap="none" strike="noStrike">
                <a:solidFill>
                  <a:schemeClr val="dk1"/>
                </a:solidFill>
                <a:latin typeface="Calibri"/>
                <a:ea typeface="Calibri"/>
                <a:cs typeface="Calibri"/>
                <a:sym typeface="Calibri"/>
              </a:defRPr>
            </a:lvl4pPr>
            <a:lvl5pPr lvl="4" marR="0" rtl="0" algn="l">
              <a:spcBef>
                <a:spcPts val="1230"/>
              </a:spcBef>
              <a:spcAft>
                <a:spcPts val="0"/>
              </a:spcAft>
              <a:buClr>
                <a:schemeClr val="dk1"/>
              </a:buClr>
              <a:buSzPts val="6150"/>
              <a:buFont typeface="Arial"/>
              <a:buNone/>
              <a:defRPr b="0" i="0" sz="6150" u="none" cap="none" strike="noStrike">
                <a:solidFill>
                  <a:schemeClr val="dk1"/>
                </a:solidFill>
                <a:latin typeface="Calibri"/>
                <a:ea typeface="Calibri"/>
                <a:cs typeface="Calibri"/>
                <a:sym typeface="Calibri"/>
              </a:defRPr>
            </a:lvl5pPr>
            <a:lvl6pPr lvl="5" marR="0" rtl="0" algn="l">
              <a:spcBef>
                <a:spcPts val="1230"/>
              </a:spcBef>
              <a:spcAft>
                <a:spcPts val="0"/>
              </a:spcAft>
              <a:buClr>
                <a:schemeClr val="dk1"/>
              </a:buClr>
              <a:buSzPts val="6150"/>
              <a:buFont typeface="Arial"/>
              <a:buNone/>
              <a:defRPr b="0" i="0" sz="6150" u="none" cap="none" strike="noStrike">
                <a:solidFill>
                  <a:schemeClr val="dk1"/>
                </a:solidFill>
                <a:latin typeface="Calibri"/>
                <a:ea typeface="Calibri"/>
                <a:cs typeface="Calibri"/>
                <a:sym typeface="Calibri"/>
              </a:defRPr>
            </a:lvl6pPr>
            <a:lvl7pPr lvl="6" marR="0" rtl="0" algn="l">
              <a:spcBef>
                <a:spcPts val="1230"/>
              </a:spcBef>
              <a:spcAft>
                <a:spcPts val="0"/>
              </a:spcAft>
              <a:buClr>
                <a:schemeClr val="dk1"/>
              </a:buClr>
              <a:buSzPts val="6150"/>
              <a:buFont typeface="Arial"/>
              <a:buNone/>
              <a:defRPr b="0" i="0" sz="6150" u="none" cap="none" strike="noStrike">
                <a:solidFill>
                  <a:schemeClr val="dk1"/>
                </a:solidFill>
                <a:latin typeface="Calibri"/>
                <a:ea typeface="Calibri"/>
                <a:cs typeface="Calibri"/>
                <a:sym typeface="Calibri"/>
              </a:defRPr>
            </a:lvl7pPr>
            <a:lvl8pPr lvl="7" marR="0" rtl="0" algn="l">
              <a:spcBef>
                <a:spcPts val="1230"/>
              </a:spcBef>
              <a:spcAft>
                <a:spcPts val="0"/>
              </a:spcAft>
              <a:buClr>
                <a:schemeClr val="dk1"/>
              </a:buClr>
              <a:buSzPts val="6150"/>
              <a:buFont typeface="Arial"/>
              <a:buNone/>
              <a:defRPr b="0" i="0" sz="6150" u="none" cap="none" strike="noStrike">
                <a:solidFill>
                  <a:schemeClr val="dk1"/>
                </a:solidFill>
                <a:latin typeface="Calibri"/>
                <a:ea typeface="Calibri"/>
                <a:cs typeface="Calibri"/>
                <a:sym typeface="Calibri"/>
              </a:defRPr>
            </a:lvl8pPr>
            <a:lvl9pPr lvl="8" marR="0" rtl="0" algn="l">
              <a:spcBef>
                <a:spcPts val="1230"/>
              </a:spcBef>
              <a:spcAft>
                <a:spcPts val="0"/>
              </a:spcAft>
              <a:buClr>
                <a:schemeClr val="dk1"/>
              </a:buClr>
              <a:buSzPts val="6150"/>
              <a:buFont typeface="Arial"/>
              <a:buNone/>
              <a:defRPr b="0" i="0" sz="6150" u="none" cap="none" strike="noStrike">
                <a:solidFill>
                  <a:schemeClr val="dk1"/>
                </a:solidFill>
                <a:latin typeface="Calibri"/>
                <a:ea typeface="Calibri"/>
                <a:cs typeface="Calibri"/>
                <a:sym typeface="Calibri"/>
              </a:defRPr>
            </a:lvl9pPr>
          </a:lstStyle>
          <a:p/>
        </p:txBody>
      </p:sp>
      <p:sp>
        <p:nvSpPr>
          <p:cNvPr id="69" name="Google Shape;69;p10"/>
          <p:cNvSpPr txBox="1"/>
          <p:nvPr>
            <p:ph idx="1" type="body"/>
          </p:nvPr>
        </p:nvSpPr>
        <p:spPr>
          <a:xfrm>
            <a:off x="8602983" y="25763223"/>
            <a:ext cx="26334718" cy="3863337"/>
          </a:xfrm>
          <a:prstGeom prst="rect">
            <a:avLst/>
          </a:prstGeom>
          <a:noFill/>
          <a:ln>
            <a:noFill/>
          </a:ln>
        </p:spPr>
        <p:txBody>
          <a:bodyPr anchorCtr="0" anchor="t" bIns="188050" lIns="376100" spcFirstLastPara="1" rIns="376100" wrap="square" tIns="188050">
            <a:noAutofit/>
          </a:bodyPr>
          <a:lstStyle>
            <a:lvl1pPr indent="-228600" lvl="0" marL="457200" algn="l">
              <a:spcBef>
                <a:spcPts val="870"/>
              </a:spcBef>
              <a:spcAft>
                <a:spcPts val="0"/>
              </a:spcAft>
              <a:buClr>
                <a:schemeClr val="dk1"/>
              </a:buClr>
              <a:buSzPts val="4350"/>
              <a:buNone/>
              <a:defRPr sz="4350"/>
            </a:lvl1pPr>
            <a:lvl2pPr indent="-228600" lvl="1" marL="914400" algn="l">
              <a:spcBef>
                <a:spcPts val="735"/>
              </a:spcBef>
              <a:spcAft>
                <a:spcPts val="0"/>
              </a:spcAft>
              <a:buClr>
                <a:schemeClr val="dk1"/>
              </a:buClr>
              <a:buSzPts val="3675"/>
              <a:buNone/>
              <a:defRPr sz="3675"/>
            </a:lvl2pPr>
            <a:lvl3pPr indent="-228600" lvl="2" marL="1371600" algn="l">
              <a:spcBef>
                <a:spcPts val="615"/>
              </a:spcBef>
              <a:spcAft>
                <a:spcPts val="0"/>
              </a:spcAft>
              <a:buClr>
                <a:schemeClr val="dk1"/>
              </a:buClr>
              <a:buSzPts val="3075"/>
              <a:buNone/>
              <a:defRPr sz="3075"/>
            </a:lvl3pPr>
            <a:lvl4pPr indent="-228600" lvl="3" marL="1828800" algn="l">
              <a:spcBef>
                <a:spcPts val="555"/>
              </a:spcBef>
              <a:spcAft>
                <a:spcPts val="0"/>
              </a:spcAft>
              <a:buClr>
                <a:schemeClr val="dk1"/>
              </a:buClr>
              <a:buSzPts val="2775"/>
              <a:buNone/>
              <a:defRPr sz="2775"/>
            </a:lvl4pPr>
            <a:lvl5pPr indent="-228600" lvl="4" marL="2286000" algn="l">
              <a:spcBef>
                <a:spcPts val="555"/>
              </a:spcBef>
              <a:spcAft>
                <a:spcPts val="0"/>
              </a:spcAft>
              <a:buClr>
                <a:schemeClr val="dk1"/>
              </a:buClr>
              <a:buSzPts val="2775"/>
              <a:buNone/>
              <a:defRPr sz="2775"/>
            </a:lvl5pPr>
            <a:lvl6pPr indent="-228600" lvl="5" marL="2743200" algn="l">
              <a:spcBef>
                <a:spcPts val="555"/>
              </a:spcBef>
              <a:spcAft>
                <a:spcPts val="0"/>
              </a:spcAft>
              <a:buClr>
                <a:schemeClr val="dk1"/>
              </a:buClr>
              <a:buSzPts val="2775"/>
              <a:buNone/>
              <a:defRPr sz="2775"/>
            </a:lvl6pPr>
            <a:lvl7pPr indent="-228600" lvl="6" marL="3200400" algn="l">
              <a:spcBef>
                <a:spcPts val="555"/>
              </a:spcBef>
              <a:spcAft>
                <a:spcPts val="0"/>
              </a:spcAft>
              <a:buClr>
                <a:schemeClr val="dk1"/>
              </a:buClr>
              <a:buSzPts val="2775"/>
              <a:buNone/>
              <a:defRPr sz="2775"/>
            </a:lvl7pPr>
            <a:lvl8pPr indent="-228600" lvl="7" marL="3657600" algn="l">
              <a:spcBef>
                <a:spcPts val="555"/>
              </a:spcBef>
              <a:spcAft>
                <a:spcPts val="0"/>
              </a:spcAft>
              <a:buClr>
                <a:schemeClr val="dk1"/>
              </a:buClr>
              <a:buSzPts val="2775"/>
              <a:buNone/>
              <a:defRPr sz="2775"/>
            </a:lvl8pPr>
            <a:lvl9pPr indent="-228600" lvl="8" marL="4114800" algn="l">
              <a:spcBef>
                <a:spcPts val="555"/>
              </a:spcBef>
              <a:spcAft>
                <a:spcPts val="0"/>
              </a:spcAft>
              <a:buClr>
                <a:schemeClr val="dk1"/>
              </a:buClr>
              <a:buSzPts val="2775"/>
              <a:buNone/>
              <a:defRPr sz="2775"/>
            </a:lvl9pPr>
          </a:lstStyle>
          <a:p/>
        </p:txBody>
      </p:sp>
      <p:sp>
        <p:nvSpPr>
          <p:cNvPr id="70" name="Google Shape;70;p10"/>
          <p:cNvSpPr txBox="1"/>
          <p:nvPr>
            <p:ph idx="10" type="dt"/>
          </p:nvPr>
        </p:nvSpPr>
        <p:spPr>
          <a:xfrm>
            <a:off x="2194560" y="30510488"/>
            <a:ext cx="10241280" cy="1752600"/>
          </a:xfrm>
          <a:prstGeom prst="rect">
            <a:avLst/>
          </a:prstGeom>
          <a:noFill/>
          <a:ln>
            <a:noFill/>
          </a:ln>
        </p:spPr>
        <p:txBody>
          <a:bodyPr anchorCtr="0" anchor="ctr" bIns="188050" lIns="376100" spcFirstLastPara="1" rIns="376100" wrap="square" tIns="1880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14996161" y="30510488"/>
            <a:ext cx="13898880" cy="1752600"/>
          </a:xfrm>
          <a:prstGeom prst="rect">
            <a:avLst/>
          </a:prstGeom>
          <a:noFill/>
          <a:ln>
            <a:noFill/>
          </a:ln>
        </p:spPr>
        <p:txBody>
          <a:bodyPr anchorCtr="0" anchor="ctr" bIns="188050" lIns="376100" spcFirstLastPara="1" rIns="376100" wrap="square" tIns="1880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31455363" y="30510488"/>
            <a:ext cx="10241280" cy="1752600"/>
          </a:xfrm>
          <a:prstGeom prst="rect">
            <a:avLst/>
          </a:prstGeom>
          <a:noFill/>
          <a:ln>
            <a:noFill/>
          </a:ln>
        </p:spPr>
        <p:txBody>
          <a:bodyPr anchorCtr="0" anchor="ctr" bIns="188050" lIns="376100" spcFirstLastPara="1" rIns="376100" wrap="square" tIns="188050">
            <a:noAutofit/>
          </a:bodyPr>
          <a:lstStyle>
            <a:lvl1pPr indent="0" lvl="0" marL="0" algn="r">
              <a:spcBef>
                <a:spcPts val="0"/>
              </a:spcBef>
              <a:buNone/>
              <a:defRPr sz="3675">
                <a:solidFill>
                  <a:srgbClr val="888888"/>
                </a:solidFill>
                <a:latin typeface="Calibri"/>
                <a:ea typeface="Calibri"/>
                <a:cs typeface="Calibri"/>
                <a:sym typeface="Calibri"/>
              </a:defRPr>
            </a:lvl1pPr>
            <a:lvl2pPr indent="0" lvl="1" marL="0" algn="r">
              <a:spcBef>
                <a:spcPts val="0"/>
              </a:spcBef>
              <a:buNone/>
              <a:defRPr sz="3675">
                <a:solidFill>
                  <a:srgbClr val="888888"/>
                </a:solidFill>
                <a:latin typeface="Calibri"/>
                <a:ea typeface="Calibri"/>
                <a:cs typeface="Calibri"/>
                <a:sym typeface="Calibri"/>
              </a:defRPr>
            </a:lvl2pPr>
            <a:lvl3pPr indent="0" lvl="2" marL="0" algn="r">
              <a:spcBef>
                <a:spcPts val="0"/>
              </a:spcBef>
              <a:buNone/>
              <a:defRPr sz="3675">
                <a:solidFill>
                  <a:srgbClr val="888888"/>
                </a:solidFill>
                <a:latin typeface="Calibri"/>
                <a:ea typeface="Calibri"/>
                <a:cs typeface="Calibri"/>
                <a:sym typeface="Calibri"/>
              </a:defRPr>
            </a:lvl3pPr>
            <a:lvl4pPr indent="0" lvl="3" marL="0" algn="r">
              <a:spcBef>
                <a:spcPts val="0"/>
              </a:spcBef>
              <a:buNone/>
              <a:defRPr sz="3675">
                <a:solidFill>
                  <a:srgbClr val="888888"/>
                </a:solidFill>
                <a:latin typeface="Calibri"/>
                <a:ea typeface="Calibri"/>
                <a:cs typeface="Calibri"/>
                <a:sym typeface="Calibri"/>
              </a:defRPr>
            </a:lvl4pPr>
            <a:lvl5pPr indent="0" lvl="4" marL="0" algn="r">
              <a:spcBef>
                <a:spcPts val="0"/>
              </a:spcBef>
              <a:buNone/>
              <a:defRPr sz="3675">
                <a:solidFill>
                  <a:srgbClr val="888888"/>
                </a:solidFill>
                <a:latin typeface="Calibri"/>
                <a:ea typeface="Calibri"/>
                <a:cs typeface="Calibri"/>
                <a:sym typeface="Calibri"/>
              </a:defRPr>
            </a:lvl5pPr>
            <a:lvl6pPr indent="0" lvl="5" marL="0" algn="r">
              <a:spcBef>
                <a:spcPts val="0"/>
              </a:spcBef>
              <a:buNone/>
              <a:defRPr sz="3675">
                <a:solidFill>
                  <a:srgbClr val="888888"/>
                </a:solidFill>
                <a:latin typeface="Calibri"/>
                <a:ea typeface="Calibri"/>
                <a:cs typeface="Calibri"/>
                <a:sym typeface="Calibri"/>
              </a:defRPr>
            </a:lvl6pPr>
            <a:lvl7pPr indent="0" lvl="6" marL="0" algn="r">
              <a:spcBef>
                <a:spcPts val="0"/>
              </a:spcBef>
              <a:buNone/>
              <a:defRPr sz="3675">
                <a:solidFill>
                  <a:srgbClr val="888888"/>
                </a:solidFill>
                <a:latin typeface="Calibri"/>
                <a:ea typeface="Calibri"/>
                <a:cs typeface="Calibri"/>
                <a:sym typeface="Calibri"/>
              </a:defRPr>
            </a:lvl7pPr>
            <a:lvl8pPr indent="0" lvl="7" marL="0" algn="r">
              <a:spcBef>
                <a:spcPts val="0"/>
              </a:spcBef>
              <a:buNone/>
              <a:defRPr sz="3675">
                <a:solidFill>
                  <a:srgbClr val="888888"/>
                </a:solidFill>
                <a:latin typeface="Calibri"/>
                <a:ea typeface="Calibri"/>
                <a:cs typeface="Calibri"/>
                <a:sym typeface="Calibri"/>
              </a:defRPr>
            </a:lvl8pPr>
            <a:lvl9pPr indent="0" lvl="8" marL="0" algn="r">
              <a:spcBef>
                <a:spcPts val="0"/>
              </a:spcBef>
              <a:buNone/>
              <a:defRPr sz="3675">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194561" y="1318263"/>
            <a:ext cx="39502081" cy="5486400"/>
          </a:xfrm>
          <a:prstGeom prst="rect">
            <a:avLst/>
          </a:prstGeom>
          <a:noFill/>
          <a:ln>
            <a:noFill/>
          </a:ln>
        </p:spPr>
        <p:txBody>
          <a:bodyPr anchorCtr="0" anchor="ctr" bIns="188050" lIns="376100" spcFirstLastPara="1" rIns="376100" wrap="square" tIns="188050">
            <a:noAutofit/>
          </a:bodyPr>
          <a:lstStyle>
            <a:lvl1pPr lvl="0" marR="0" rtl="0" algn="ctr">
              <a:spcBef>
                <a:spcPts val="0"/>
              </a:spcBef>
              <a:spcAft>
                <a:spcPts val="0"/>
              </a:spcAft>
              <a:buClr>
                <a:schemeClr val="dk1"/>
              </a:buClr>
              <a:buSzPts val="13575"/>
              <a:buFont typeface="Calibri"/>
              <a:buNone/>
              <a:defRPr b="0" i="0" sz="13575"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2194561" y="7680962"/>
            <a:ext cx="39502081" cy="21724623"/>
          </a:xfrm>
          <a:prstGeom prst="rect">
            <a:avLst/>
          </a:prstGeom>
          <a:noFill/>
          <a:ln>
            <a:noFill/>
          </a:ln>
        </p:spPr>
        <p:txBody>
          <a:bodyPr anchorCtr="0" anchor="t" bIns="188050" lIns="376100" spcFirstLastPara="1" rIns="376100" wrap="square" tIns="188050">
            <a:noAutofit/>
          </a:bodyPr>
          <a:lstStyle>
            <a:lvl1pPr indent="-857250" lvl="0" marL="457200" marR="0" rtl="0" algn="l">
              <a:spcBef>
                <a:spcPts val="1980"/>
              </a:spcBef>
              <a:spcAft>
                <a:spcPts val="0"/>
              </a:spcAft>
              <a:buClr>
                <a:schemeClr val="dk1"/>
              </a:buClr>
              <a:buSzPts val="9900"/>
              <a:buFont typeface="Arial"/>
              <a:buChar char="•"/>
              <a:defRPr b="0" i="0" sz="9900" u="none" cap="none" strike="noStrike">
                <a:solidFill>
                  <a:schemeClr val="dk1"/>
                </a:solidFill>
                <a:latin typeface="Calibri"/>
                <a:ea typeface="Calibri"/>
                <a:cs typeface="Calibri"/>
                <a:sym typeface="Calibri"/>
              </a:defRPr>
            </a:lvl1pPr>
            <a:lvl2pPr indent="-776287" lvl="1" marL="914400" marR="0" rtl="0" algn="l">
              <a:spcBef>
                <a:spcPts val="1725"/>
              </a:spcBef>
              <a:spcAft>
                <a:spcPts val="0"/>
              </a:spcAft>
              <a:buClr>
                <a:schemeClr val="dk1"/>
              </a:buClr>
              <a:buSzPts val="8625"/>
              <a:buFont typeface="Arial"/>
              <a:buChar char="–"/>
              <a:defRPr b="0" i="0" sz="8625" u="none" cap="none" strike="noStrike">
                <a:solidFill>
                  <a:schemeClr val="dk1"/>
                </a:solidFill>
                <a:latin typeface="Calibri"/>
                <a:ea typeface="Calibri"/>
                <a:cs typeface="Calibri"/>
                <a:sym typeface="Calibri"/>
              </a:defRPr>
            </a:lvl2pPr>
            <a:lvl3pPr indent="-700087" lvl="2" marL="1371600" marR="0" rtl="0" algn="l">
              <a:spcBef>
                <a:spcPts val="1485"/>
              </a:spcBef>
              <a:spcAft>
                <a:spcPts val="0"/>
              </a:spcAft>
              <a:buClr>
                <a:schemeClr val="dk1"/>
              </a:buClr>
              <a:buSzPts val="7425"/>
              <a:buFont typeface="Arial"/>
              <a:buChar char="•"/>
              <a:defRPr b="0" i="0" sz="7425" u="none" cap="none" strike="noStrike">
                <a:solidFill>
                  <a:schemeClr val="dk1"/>
                </a:solidFill>
                <a:latin typeface="Calibri"/>
                <a:ea typeface="Calibri"/>
                <a:cs typeface="Calibri"/>
                <a:sym typeface="Calibri"/>
              </a:defRPr>
            </a:lvl3pPr>
            <a:lvl4pPr indent="-619125" lvl="3" marL="1828800" marR="0" rtl="0" algn="l">
              <a:spcBef>
                <a:spcPts val="1230"/>
              </a:spcBef>
              <a:spcAft>
                <a:spcPts val="0"/>
              </a:spcAft>
              <a:buClr>
                <a:schemeClr val="dk1"/>
              </a:buClr>
              <a:buSzPts val="6150"/>
              <a:buFont typeface="Arial"/>
              <a:buChar char="–"/>
              <a:defRPr b="0" i="0" sz="6150" u="none" cap="none" strike="noStrike">
                <a:solidFill>
                  <a:schemeClr val="dk1"/>
                </a:solidFill>
                <a:latin typeface="Calibri"/>
                <a:ea typeface="Calibri"/>
                <a:cs typeface="Calibri"/>
                <a:sym typeface="Calibri"/>
              </a:defRPr>
            </a:lvl4pPr>
            <a:lvl5pPr indent="-619125" lvl="4" marL="2286000" marR="0" rtl="0" algn="l">
              <a:spcBef>
                <a:spcPts val="1230"/>
              </a:spcBef>
              <a:spcAft>
                <a:spcPts val="0"/>
              </a:spcAft>
              <a:buClr>
                <a:schemeClr val="dk1"/>
              </a:buClr>
              <a:buSzPts val="6150"/>
              <a:buFont typeface="Arial"/>
              <a:buChar char="»"/>
              <a:defRPr b="0" i="0" sz="6150" u="none" cap="none" strike="noStrike">
                <a:solidFill>
                  <a:schemeClr val="dk1"/>
                </a:solidFill>
                <a:latin typeface="Calibri"/>
                <a:ea typeface="Calibri"/>
                <a:cs typeface="Calibri"/>
                <a:sym typeface="Calibri"/>
              </a:defRPr>
            </a:lvl5pPr>
            <a:lvl6pPr indent="-619125" lvl="5" marL="2743200" marR="0" rtl="0" algn="l">
              <a:spcBef>
                <a:spcPts val="1230"/>
              </a:spcBef>
              <a:spcAft>
                <a:spcPts val="0"/>
              </a:spcAft>
              <a:buClr>
                <a:schemeClr val="dk1"/>
              </a:buClr>
              <a:buSzPts val="6150"/>
              <a:buFont typeface="Arial"/>
              <a:buChar char="•"/>
              <a:defRPr b="0" i="0" sz="6150" u="none" cap="none" strike="noStrike">
                <a:solidFill>
                  <a:schemeClr val="dk1"/>
                </a:solidFill>
                <a:latin typeface="Calibri"/>
                <a:ea typeface="Calibri"/>
                <a:cs typeface="Calibri"/>
                <a:sym typeface="Calibri"/>
              </a:defRPr>
            </a:lvl6pPr>
            <a:lvl7pPr indent="-619125" lvl="6" marL="3200400" marR="0" rtl="0" algn="l">
              <a:spcBef>
                <a:spcPts val="1230"/>
              </a:spcBef>
              <a:spcAft>
                <a:spcPts val="0"/>
              </a:spcAft>
              <a:buClr>
                <a:schemeClr val="dk1"/>
              </a:buClr>
              <a:buSzPts val="6150"/>
              <a:buFont typeface="Arial"/>
              <a:buChar char="•"/>
              <a:defRPr b="0" i="0" sz="6150" u="none" cap="none" strike="noStrike">
                <a:solidFill>
                  <a:schemeClr val="dk1"/>
                </a:solidFill>
                <a:latin typeface="Calibri"/>
                <a:ea typeface="Calibri"/>
                <a:cs typeface="Calibri"/>
                <a:sym typeface="Calibri"/>
              </a:defRPr>
            </a:lvl7pPr>
            <a:lvl8pPr indent="-619125" lvl="7" marL="3657600" marR="0" rtl="0" algn="l">
              <a:spcBef>
                <a:spcPts val="1230"/>
              </a:spcBef>
              <a:spcAft>
                <a:spcPts val="0"/>
              </a:spcAft>
              <a:buClr>
                <a:schemeClr val="dk1"/>
              </a:buClr>
              <a:buSzPts val="6150"/>
              <a:buFont typeface="Arial"/>
              <a:buChar char="•"/>
              <a:defRPr b="0" i="0" sz="6150" u="none" cap="none" strike="noStrike">
                <a:solidFill>
                  <a:schemeClr val="dk1"/>
                </a:solidFill>
                <a:latin typeface="Calibri"/>
                <a:ea typeface="Calibri"/>
                <a:cs typeface="Calibri"/>
                <a:sym typeface="Calibri"/>
              </a:defRPr>
            </a:lvl8pPr>
            <a:lvl9pPr indent="-619125" lvl="8" marL="4114800" marR="0" rtl="0" algn="l">
              <a:spcBef>
                <a:spcPts val="1230"/>
              </a:spcBef>
              <a:spcAft>
                <a:spcPts val="0"/>
              </a:spcAft>
              <a:buClr>
                <a:schemeClr val="dk1"/>
              </a:buClr>
              <a:buSzPts val="6150"/>
              <a:buFont typeface="Arial"/>
              <a:buChar char="•"/>
              <a:defRPr b="0" i="0" sz="615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2194560" y="30510488"/>
            <a:ext cx="10241280" cy="1752600"/>
          </a:xfrm>
          <a:prstGeom prst="rect">
            <a:avLst/>
          </a:prstGeom>
          <a:noFill/>
          <a:ln>
            <a:noFill/>
          </a:ln>
        </p:spPr>
        <p:txBody>
          <a:bodyPr anchorCtr="0" anchor="ctr" bIns="188050" lIns="376100" spcFirstLastPara="1" rIns="376100" wrap="square" tIns="188050">
            <a:noAutofit/>
          </a:bodyPr>
          <a:lstStyle>
            <a:lvl1pPr lvl="0" marR="0" rtl="0" algn="l">
              <a:spcBef>
                <a:spcPts val="0"/>
              </a:spcBef>
              <a:spcAft>
                <a:spcPts val="0"/>
              </a:spcAft>
              <a:buSzPts val="1400"/>
              <a:buNone/>
              <a:defRPr b="0" i="0" sz="3675"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14996161" y="30510488"/>
            <a:ext cx="13898880" cy="1752600"/>
          </a:xfrm>
          <a:prstGeom prst="rect">
            <a:avLst/>
          </a:prstGeom>
          <a:noFill/>
          <a:ln>
            <a:noFill/>
          </a:ln>
        </p:spPr>
        <p:txBody>
          <a:bodyPr anchorCtr="0" anchor="ctr" bIns="188050" lIns="376100" spcFirstLastPara="1" rIns="376100" wrap="square" tIns="188050">
            <a:noAutofit/>
          </a:bodyPr>
          <a:lstStyle>
            <a:lvl1pPr lvl="0" marR="0" rtl="0" algn="ctr">
              <a:spcBef>
                <a:spcPts val="0"/>
              </a:spcBef>
              <a:spcAft>
                <a:spcPts val="0"/>
              </a:spcAft>
              <a:buSzPts val="1400"/>
              <a:buNone/>
              <a:defRPr b="0" i="0" sz="3675"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4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31455363" y="30510488"/>
            <a:ext cx="10241280" cy="1752600"/>
          </a:xfrm>
          <a:prstGeom prst="rect">
            <a:avLst/>
          </a:prstGeom>
          <a:noFill/>
          <a:ln>
            <a:noFill/>
          </a:ln>
        </p:spPr>
        <p:txBody>
          <a:bodyPr anchorCtr="0" anchor="ctr" bIns="188050" lIns="376100" spcFirstLastPara="1" rIns="376100" wrap="square" tIns="188050">
            <a:noAutofit/>
          </a:bodyPr>
          <a:lstStyle>
            <a:lvl1pPr indent="0" lvl="0" marL="0" marR="0" rtl="0" algn="r">
              <a:spcBef>
                <a:spcPts val="0"/>
              </a:spcBef>
              <a:buNone/>
              <a:defRPr b="0" i="0" sz="3675" u="none" cap="none" strike="noStrike">
                <a:solidFill>
                  <a:srgbClr val="888888"/>
                </a:solidFill>
                <a:latin typeface="Calibri"/>
                <a:ea typeface="Calibri"/>
                <a:cs typeface="Calibri"/>
                <a:sym typeface="Calibri"/>
              </a:defRPr>
            </a:lvl1pPr>
            <a:lvl2pPr indent="0" lvl="1" marL="0" marR="0" rtl="0" algn="r">
              <a:spcBef>
                <a:spcPts val="0"/>
              </a:spcBef>
              <a:buNone/>
              <a:defRPr b="0" i="0" sz="3675" u="none" cap="none" strike="noStrike">
                <a:solidFill>
                  <a:srgbClr val="888888"/>
                </a:solidFill>
                <a:latin typeface="Calibri"/>
                <a:ea typeface="Calibri"/>
                <a:cs typeface="Calibri"/>
                <a:sym typeface="Calibri"/>
              </a:defRPr>
            </a:lvl2pPr>
            <a:lvl3pPr indent="0" lvl="2" marL="0" marR="0" rtl="0" algn="r">
              <a:spcBef>
                <a:spcPts val="0"/>
              </a:spcBef>
              <a:buNone/>
              <a:defRPr b="0" i="0" sz="3675" u="none" cap="none" strike="noStrike">
                <a:solidFill>
                  <a:srgbClr val="888888"/>
                </a:solidFill>
                <a:latin typeface="Calibri"/>
                <a:ea typeface="Calibri"/>
                <a:cs typeface="Calibri"/>
                <a:sym typeface="Calibri"/>
              </a:defRPr>
            </a:lvl3pPr>
            <a:lvl4pPr indent="0" lvl="3" marL="0" marR="0" rtl="0" algn="r">
              <a:spcBef>
                <a:spcPts val="0"/>
              </a:spcBef>
              <a:buNone/>
              <a:defRPr b="0" i="0" sz="3675" u="none" cap="none" strike="noStrike">
                <a:solidFill>
                  <a:srgbClr val="888888"/>
                </a:solidFill>
                <a:latin typeface="Calibri"/>
                <a:ea typeface="Calibri"/>
                <a:cs typeface="Calibri"/>
                <a:sym typeface="Calibri"/>
              </a:defRPr>
            </a:lvl4pPr>
            <a:lvl5pPr indent="0" lvl="4" marL="0" marR="0" rtl="0" algn="r">
              <a:spcBef>
                <a:spcPts val="0"/>
              </a:spcBef>
              <a:buNone/>
              <a:defRPr b="0" i="0" sz="3675" u="none" cap="none" strike="noStrike">
                <a:solidFill>
                  <a:srgbClr val="888888"/>
                </a:solidFill>
                <a:latin typeface="Calibri"/>
                <a:ea typeface="Calibri"/>
                <a:cs typeface="Calibri"/>
                <a:sym typeface="Calibri"/>
              </a:defRPr>
            </a:lvl5pPr>
            <a:lvl6pPr indent="0" lvl="5" marL="0" marR="0" rtl="0" algn="r">
              <a:spcBef>
                <a:spcPts val="0"/>
              </a:spcBef>
              <a:buNone/>
              <a:defRPr b="0" i="0" sz="3675" u="none" cap="none" strike="noStrike">
                <a:solidFill>
                  <a:srgbClr val="888888"/>
                </a:solidFill>
                <a:latin typeface="Calibri"/>
                <a:ea typeface="Calibri"/>
                <a:cs typeface="Calibri"/>
                <a:sym typeface="Calibri"/>
              </a:defRPr>
            </a:lvl6pPr>
            <a:lvl7pPr indent="0" lvl="6" marL="0" marR="0" rtl="0" algn="r">
              <a:spcBef>
                <a:spcPts val="0"/>
              </a:spcBef>
              <a:buNone/>
              <a:defRPr b="0" i="0" sz="3675" u="none" cap="none" strike="noStrike">
                <a:solidFill>
                  <a:srgbClr val="888888"/>
                </a:solidFill>
                <a:latin typeface="Calibri"/>
                <a:ea typeface="Calibri"/>
                <a:cs typeface="Calibri"/>
                <a:sym typeface="Calibri"/>
              </a:defRPr>
            </a:lvl7pPr>
            <a:lvl8pPr indent="0" lvl="7" marL="0" marR="0" rtl="0" algn="r">
              <a:spcBef>
                <a:spcPts val="0"/>
              </a:spcBef>
              <a:buNone/>
              <a:defRPr b="0" i="0" sz="3675" u="none" cap="none" strike="noStrike">
                <a:solidFill>
                  <a:srgbClr val="888888"/>
                </a:solidFill>
                <a:latin typeface="Calibri"/>
                <a:ea typeface="Calibri"/>
                <a:cs typeface="Calibri"/>
                <a:sym typeface="Calibri"/>
              </a:defRPr>
            </a:lvl8pPr>
            <a:lvl9pPr indent="0" lvl="8" marL="0" marR="0" rtl="0" algn="r">
              <a:spcBef>
                <a:spcPts val="0"/>
              </a:spcBef>
              <a:buNone/>
              <a:defRPr b="0" i="0" sz="3675"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1"/>
          <p:cNvPicPr preferRelativeResize="0"/>
          <p:nvPr/>
        </p:nvPicPr>
        <p:blipFill rotWithShape="1">
          <a:blip r:embed="rId1">
            <a:alphaModFix/>
          </a:blip>
          <a:srcRect b="0" l="0" r="0" t="0"/>
          <a:stretch/>
        </p:blipFill>
        <p:spPr>
          <a:xfrm rot="-5400000">
            <a:off x="-11506200" y="16459200"/>
            <a:ext cx="14274800" cy="4368800"/>
          </a:xfrm>
          <a:prstGeom prst="rect">
            <a:avLst/>
          </a:prstGeom>
          <a:noFill/>
          <a:ln>
            <a:noFill/>
          </a:ln>
        </p:spPr>
      </p:pic>
      <p:pic>
        <p:nvPicPr>
          <p:cNvPr id="16" name="Google Shape;16;p1"/>
          <p:cNvPicPr preferRelativeResize="0"/>
          <p:nvPr/>
        </p:nvPicPr>
        <p:blipFill rotWithShape="1">
          <a:blip r:embed="rId1">
            <a:alphaModFix/>
          </a:blip>
          <a:srcRect b="0" l="0" r="0" t="0"/>
          <a:stretch/>
        </p:blipFill>
        <p:spPr>
          <a:xfrm rot="5400000">
            <a:off x="41122600" y="16459200"/>
            <a:ext cx="14274800" cy="4368800"/>
          </a:xfrm>
          <a:prstGeom prst="rect">
            <a:avLst/>
          </a:prstGeom>
          <a:noFill/>
          <a:ln>
            <a:noFill/>
          </a:ln>
        </p:spPr>
      </p:pic>
      <p:pic>
        <p:nvPicPr>
          <p:cNvPr id="17" name="Google Shape;17;p1"/>
          <p:cNvPicPr preferRelativeResize="0"/>
          <p:nvPr/>
        </p:nvPicPr>
        <p:blipFill rotWithShape="1">
          <a:blip r:embed="rId2">
            <a:alphaModFix/>
          </a:blip>
          <a:srcRect b="0" l="0" r="0" t="0"/>
          <a:stretch/>
        </p:blipFill>
        <p:spPr>
          <a:xfrm>
            <a:off x="6959600" y="33426400"/>
            <a:ext cx="29972000" cy="1549400"/>
          </a:xfrm>
          <a:prstGeom prst="rect">
            <a:avLst/>
          </a:prstGeom>
          <a:noFill/>
          <a:ln>
            <a:noFill/>
          </a:ln>
        </p:spPr>
      </p:pic>
      <p:sp>
        <p:nvSpPr>
          <p:cNvPr id="18" name="Google Shape;18;p1"/>
          <p:cNvSpPr/>
          <p:nvPr/>
        </p:nvSpPr>
        <p:spPr>
          <a:xfrm>
            <a:off x="6959600" y="33997900"/>
            <a:ext cx="21945600" cy="127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4880" u="none" cap="none" strike="noStrike">
                <a:solidFill>
                  <a:srgbClr val="808080"/>
                </a:solidFill>
                <a:latin typeface="Calibri"/>
                <a:ea typeface="Calibri"/>
                <a:cs typeface="Calibri"/>
                <a:sym typeface="Calibri"/>
              </a:rPr>
              <a:t>Template ID: inquisitalanchor  Size: 48x36</a:t>
            </a:r>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hyperlink" Target="https://doi.org/10.1109/MCSE.2007.55" TargetMode="External"/><Relationship Id="rId10" Type="http://schemas.openxmlformats.org/officeDocument/2006/relationships/hyperlink" Target="https://towardsdatascience.com/understanding-random-forest-58381e0602d2" TargetMode="External"/><Relationship Id="rId13" Type="http://schemas.openxmlformats.org/officeDocument/2006/relationships/image" Target="../media/image9.png"/><Relationship Id="rId12"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hyperlink" Target="http://jmlr.csail.mit.edu/papers/v12/pedregosa11a.html" TargetMode="External"/><Relationship Id="rId1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5.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3"/>
          <p:cNvSpPr txBox="1"/>
          <p:nvPr/>
        </p:nvSpPr>
        <p:spPr>
          <a:xfrm>
            <a:off x="6371059" y="200473"/>
            <a:ext cx="31350509" cy="122464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8000"/>
              <a:buFont typeface="Times New Roman"/>
              <a:buNone/>
            </a:pPr>
            <a:r>
              <a:rPr b="1" i="0" lang="en-US" sz="8000" u="none" cap="none" strike="noStrike">
                <a:solidFill>
                  <a:schemeClr val="dk1"/>
                </a:solidFill>
                <a:latin typeface="Times New Roman"/>
                <a:ea typeface="Times New Roman"/>
                <a:cs typeface="Times New Roman"/>
                <a:sym typeface="Times New Roman"/>
              </a:rPr>
              <a:t>Using Human Microbial Data to Predict Geographical Location</a:t>
            </a:r>
            <a:endParaRPr/>
          </a:p>
          <a:p>
            <a:pPr indent="0" lvl="0" marL="0" marR="0" rtl="0" algn="ctr">
              <a:lnSpc>
                <a:spcPct val="100000"/>
              </a:lnSpc>
              <a:spcBef>
                <a:spcPts val="1600"/>
              </a:spcBef>
              <a:spcAft>
                <a:spcPts val="0"/>
              </a:spcAft>
              <a:buClr>
                <a:schemeClr val="dk2"/>
              </a:buClr>
              <a:buSzPts val="8000"/>
              <a:buFont typeface="Libre Franklin Black"/>
              <a:buNone/>
            </a:pPr>
            <a:r>
              <a:t/>
            </a:r>
            <a:endParaRPr b="0" i="0" sz="8000" u="none" cap="none" strike="noStrike">
              <a:solidFill>
                <a:srgbClr val="505050"/>
              </a:solidFill>
              <a:latin typeface="Nunito Black"/>
              <a:ea typeface="Nunito Black"/>
              <a:cs typeface="Nunito Black"/>
              <a:sym typeface="Nunito Black"/>
            </a:endParaRPr>
          </a:p>
        </p:txBody>
      </p:sp>
      <p:sp>
        <p:nvSpPr>
          <p:cNvPr id="91" name="Google Shape;91;p13"/>
          <p:cNvSpPr txBox="1"/>
          <p:nvPr/>
        </p:nvSpPr>
        <p:spPr>
          <a:xfrm>
            <a:off x="5499811" y="1300063"/>
            <a:ext cx="32400241" cy="1920526"/>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6000"/>
              <a:buFont typeface="Arial"/>
              <a:buNone/>
            </a:pPr>
            <a:r>
              <a:rPr b="0" i="0" lang="en-US" sz="6000" u="none" cap="none" strike="noStrike">
                <a:solidFill>
                  <a:schemeClr val="dk1"/>
                </a:solidFill>
                <a:latin typeface="Times New Roman"/>
                <a:ea typeface="Times New Roman"/>
                <a:cs typeface="Times New Roman"/>
                <a:sym typeface="Times New Roman"/>
              </a:rPr>
              <a:t>Alex Rojas, Leshan </a:t>
            </a:r>
            <a:r>
              <a:rPr lang="en-US" sz="6000">
                <a:solidFill>
                  <a:schemeClr val="dk1"/>
                </a:solidFill>
                <a:latin typeface="Times New Roman"/>
                <a:ea typeface="Times New Roman"/>
                <a:cs typeface="Times New Roman"/>
                <a:sym typeface="Times New Roman"/>
              </a:rPr>
              <a:t>Viswanath</a:t>
            </a:r>
            <a:r>
              <a:rPr b="0" i="0" lang="en-US" sz="6000" u="none" cap="none" strike="noStrike">
                <a:solidFill>
                  <a:schemeClr val="dk1"/>
                </a:solidFill>
                <a:latin typeface="Times New Roman"/>
                <a:ea typeface="Times New Roman"/>
                <a:cs typeface="Times New Roman"/>
                <a:sym typeface="Times New Roman"/>
              </a:rPr>
              <a:t> and Dr. Harinder Singh, PhD</a:t>
            </a:r>
            <a:endParaRPr b="0" i="0" sz="5400" u="none" cap="none" strike="noStrike">
              <a:solidFill>
                <a:schemeClr val="dk1"/>
              </a:solidFill>
              <a:latin typeface="Open Sans"/>
              <a:ea typeface="Open Sans"/>
              <a:cs typeface="Open Sans"/>
              <a:sym typeface="Open Sans"/>
            </a:endParaRPr>
          </a:p>
          <a:p>
            <a:pPr indent="0" lvl="0" marL="0" marR="0" rtl="0" algn="ctr">
              <a:lnSpc>
                <a:spcPct val="100000"/>
              </a:lnSpc>
              <a:spcBef>
                <a:spcPts val="1080"/>
              </a:spcBef>
              <a:spcAft>
                <a:spcPts val="0"/>
              </a:spcAft>
              <a:buClr>
                <a:schemeClr val="dk1"/>
              </a:buClr>
              <a:buSzPts val="5400"/>
              <a:buFont typeface="Arial"/>
              <a:buNone/>
            </a:pPr>
            <a:r>
              <a:rPr b="1" i="0" lang="en-US" sz="5400" u="none" cap="none" strike="noStrike">
                <a:solidFill>
                  <a:schemeClr val="dk1"/>
                </a:solidFill>
                <a:latin typeface="Times New Roman"/>
                <a:ea typeface="Times New Roman"/>
                <a:cs typeface="Times New Roman"/>
                <a:sym typeface="Times New Roman"/>
              </a:rPr>
              <a:t>J. Craig Venter Institute</a:t>
            </a:r>
            <a:endParaRPr b="0" i="0" sz="5400" u="none" cap="none" strike="noStrike">
              <a:solidFill>
                <a:schemeClr val="dk1"/>
              </a:solidFill>
              <a:latin typeface="Times New Roman"/>
              <a:ea typeface="Times New Roman"/>
              <a:cs typeface="Times New Roman"/>
              <a:sym typeface="Times New Roman"/>
            </a:endParaRPr>
          </a:p>
        </p:txBody>
      </p:sp>
      <p:sp>
        <p:nvSpPr>
          <p:cNvPr id="92" name="Google Shape;92;p13"/>
          <p:cNvSpPr/>
          <p:nvPr/>
        </p:nvSpPr>
        <p:spPr>
          <a:xfrm>
            <a:off x="338806" y="3441355"/>
            <a:ext cx="10228740" cy="828991"/>
          </a:xfrm>
          <a:prstGeom prst="round2DiagRect">
            <a:avLst>
              <a:gd fmla="val 50000" name="adj1"/>
              <a:gd fmla="val 0" name="adj2"/>
            </a:avLst>
          </a:prstGeom>
          <a:solidFill>
            <a:srgbClr val="B41E1E"/>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lt1"/>
                </a:solidFill>
                <a:latin typeface="Nunito"/>
                <a:ea typeface="Nunito"/>
                <a:cs typeface="Nunito"/>
                <a:sym typeface="Nunito"/>
              </a:rPr>
              <a:t>Abstract</a:t>
            </a:r>
            <a:endParaRPr/>
          </a:p>
        </p:txBody>
      </p:sp>
      <p:sp>
        <p:nvSpPr>
          <p:cNvPr id="93" name="Google Shape;93;p13"/>
          <p:cNvSpPr/>
          <p:nvPr/>
        </p:nvSpPr>
        <p:spPr>
          <a:xfrm>
            <a:off x="179248" y="16456786"/>
            <a:ext cx="10019561" cy="822960"/>
          </a:xfrm>
          <a:prstGeom prst="round2DiagRect">
            <a:avLst>
              <a:gd fmla="val 50000" name="adj1"/>
              <a:gd fmla="val 0" name="adj2"/>
            </a:avLst>
          </a:prstGeom>
          <a:solidFill>
            <a:srgbClr val="B41E1E"/>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lt1"/>
                </a:solidFill>
                <a:latin typeface="Nunito"/>
                <a:ea typeface="Nunito"/>
                <a:cs typeface="Nunito"/>
                <a:sym typeface="Nunito"/>
              </a:rPr>
              <a:t>Introduction</a:t>
            </a:r>
            <a:endParaRPr/>
          </a:p>
        </p:txBody>
      </p:sp>
      <p:sp>
        <p:nvSpPr>
          <p:cNvPr id="94" name="Google Shape;94;p13"/>
          <p:cNvSpPr/>
          <p:nvPr/>
        </p:nvSpPr>
        <p:spPr>
          <a:xfrm>
            <a:off x="331846" y="25693169"/>
            <a:ext cx="9714364" cy="808519"/>
          </a:xfrm>
          <a:prstGeom prst="round2DiagRect">
            <a:avLst>
              <a:gd fmla="val 50000" name="adj1"/>
              <a:gd fmla="val 0" name="adj2"/>
            </a:avLst>
          </a:prstGeom>
          <a:solidFill>
            <a:srgbClr val="B41E1E"/>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lt1"/>
                </a:solidFill>
                <a:latin typeface="Nunito"/>
                <a:ea typeface="Nunito"/>
                <a:cs typeface="Nunito"/>
                <a:sym typeface="Nunito"/>
              </a:rPr>
              <a:t>Methodology</a:t>
            </a:r>
            <a:endParaRPr/>
          </a:p>
        </p:txBody>
      </p:sp>
      <p:sp>
        <p:nvSpPr>
          <p:cNvPr id="95" name="Google Shape;95;p13"/>
          <p:cNvSpPr/>
          <p:nvPr/>
        </p:nvSpPr>
        <p:spPr>
          <a:xfrm>
            <a:off x="32693628" y="2713470"/>
            <a:ext cx="9601200" cy="822960"/>
          </a:xfrm>
          <a:prstGeom prst="round2DiagRect">
            <a:avLst>
              <a:gd fmla="val 50000" name="adj1"/>
              <a:gd fmla="val 0" name="adj2"/>
            </a:avLst>
          </a:prstGeom>
          <a:solidFill>
            <a:srgbClr val="B41E1E"/>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lt1"/>
                </a:solidFill>
                <a:latin typeface="Nunito"/>
                <a:ea typeface="Nunito"/>
                <a:cs typeface="Nunito"/>
                <a:sym typeface="Nunito"/>
              </a:rPr>
              <a:t>Results</a:t>
            </a:r>
            <a:endParaRPr/>
          </a:p>
        </p:txBody>
      </p:sp>
      <p:sp>
        <p:nvSpPr>
          <p:cNvPr id="96" name="Google Shape;96;p13"/>
          <p:cNvSpPr/>
          <p:nvPr/>
        </p:nvSpPr>
        <p:spPr>
          <a:xfrm>
            <a:off x="27323247" y="23312338"/>
            <a:ext cx="9601200" cy="822960"/>
          </a:xfrm>
          <a:prstGeom prst="round2DiagRect">
            <a:avLst>
              <a:gd fmla="val 50000" name="adj1"/>
              <a:gd fmla="val 0" name="adj2"/>
            </a:avLst>
          </a:prstGeom>
          <a:solidFill>
            <a:srgbClr val="B41E1E"/>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lt1"/>
                </a:solidFill>
                <a:latin typeface="Nunito"/>
                <a:ea typeface="Nunito"/>
                <a:cs typeface="Nunito"/>
                <a:sym typeface="Nunito"/>
              </a:rPr>
              <a:t>Conclusion</a:t>
            </a:r>
            <a:endParaRPr/>
          </a:p>
        </p:txBody>
      </p:sp>
      <p:sp>
        <p:nvSpPr>
          <p:cNvPr id="97" name="Google Shape;97;p13"/>
          <p:cNvSpPr txBox="1"/>
          <p:nvPr/>
        </p:nvSpPr>
        <p:spPr>
          <a:xfrm>
            <a:off x="338806" y="4383098"/>
            <a:ext cx="10756200" cy="1258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Background:</a:t>
            </a:r>
            <a:r>
              <a:rPr b="0" i="0" lang="en-US" sz="2800" u="none" cap="none" strike="noStrike">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Current advancements in technology have allowed for the improved study and facilitated a deeper understanding of the complex human microbiome, enabling us to predict diverse physiological states as a function of the makeup of microbial communities around the body. We achieve this by implementing machine learning (ML), an Artificial Intelligence technique that constructs models according to patterns in data and then optimizes. We were able to make microbiome predictions of varying scopes of geography including cities, states or provinces, and countries.</a:t>
            </a:r>
            <a:br>
              <a:rPr lang="en-US" sz="2800">
                <a:solidFill>
                  <a:schemeClr val="dk1"/>
                </a:solidFill>
                <a:latin typeface="Times New Roman"/>
                <a:ea typeface="Times New Roman"/>
                <a:cs typeface="Times New Roman"/>
                <a:sym typeface="Times New Roman"/>
              </a:rPr>
            </a:br>
            <a:r>
              <a:rPr b="1" lang="en-US" sz="2800">
                <a:solidFill>
                  <a:schemeClr val="dk1"/>
                </a:solidFill>
                <a:latin typeface="Times New Roman"/>
                <a:ea typeface="Times New Roman"/>
                <a:cs typeface="Times New Roman"/>
                <a:sym typeface="Times New Roman"/>
              </a:rPr>
              <a:t>Method:</a:t>
            </a:r>
            <a:r>
              <a:rPr lang="en-US" sz="28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In the Python Programming Language, we utilized the Scikit-learn ML Library to successfully build models that predicted the city, state, and country of human microbiome samples collected from various body sites. These Forensic Microbiome Database samples were 16s rRna Illumina and 454 Sequence Reads that were clustered to Operational Taxonomic Units and assigned taxonomy with the UPARSE algorithm and Mothur, respectively. Primarily, we focused on the Random Forest method to predict geographical provenance.</a:t>
            </a:r>
            <a:br>
              <a:rPr lang="en-US" sz="2800">
                <a:solidFill>
                  <a:schemeClr val="dk1"/>
                </a:solidFill>
                <a:latin typeface="Times New Roman"/>
                <a:ea typeface="Times New Roman"/>
                <a:cs typeface="Times New Roman"/>
                <a:sym typeface="Times New Roman"/>
              </a:rPr>
            </a:br>
            <a:r>
              <a:rPr b="1" lang="en-US" sz="2800">
                <a:solidFill>
                  <a:schemeClr val="dk1"/>
                </a:solidFill>
                <a:latin typeface="Times New Roman"/>
                <a:ea typeface="Times New Roman"/>
                <a:cs typeface="Times New Roman"/>
                <a:sym typeface="Times New Roman"/>
              </a:rPr>
              <a:t>Result: </a:t>
            </a:r>
            <a:r>
              <a:rPr lang="en-US" sz="2800">
                <a:solidFill>
                  <a:schemeClr val="dk1"/>
                </a:solidFill>
                <a:latin typeface="Times New Roman"/>
                <a:ea typeface="Times New Roman"/>
                <a:cs typeface="Times New Roman"/>
                <a:sym typeface="Times New Roman"/>
              </a:rPr>
              <a:t>The Random Forest model that we built performed well, scoring greater than 95% accuracy. However, we did run into various errors throughout the process of building the model. Through various troubleshooting mechanisms we were able to improve performance slightly. </a:t>
            </a:r>
            <a:endParaRPr/>
          </a:p>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Conclusion: </a:t>
            </a:r>
            <a:r>
              <a:rPr lang="en-US" sz="2800">
                <a:solidFill>
                  <a:schemeClr val="dk1"/>
                </a:solidFill>
                <a:latin typeface="Times New Roman"/>
                <a:ea typeface="Times New Roman"/>
                <a:cs typeface="Times New Roman"/>
                <a:sym typeface="Times New Roman"/>
              </a:rPr>
              <a:t>After performing this test, we were able to identify the best specifications that can be added to our model to produce accurate predictions. Due to current computational restrictions, we weren’t able to test the models as extensively as we would have liked. In the future, we plan on testing the models more extensively to improve predictions. </a:t>
            </a:r>
            <a:endParaRPr/>
          </a:p>
          <a:p>
            <a:pPr indent="0" lvl="0" marL="0" marR="0" rtl="0" algn="l">
              <a:spcBef>
                <a:spcPts val="0"/>
              </a:spcBef>
              <a:spcAft>
                <a:spcPts val="0"/>
              </a:spcAft>
              <a:buNone/>
            </a:pPr>
            <a:br>
              <a:rPr lang="en-US" sz="2800">
                <a:solidFill>
                  <a:schemeClr val="dk1"/>
                </a:solidFill>
                <a:latin typeface="Times New Roman"/>
                <a:ea typeface="Times New Roman"/>
                <a:cs typeface="Times New Roman"/>
                <a:sym typeface="Times New Roman"/>
              </a:rPr>
            </a:br>
            <a:endParaRPr sz="2800">
              <a:solidFill>
                <a:schemeClr val="dk1"/>
              </a:solidFill>
              <a:latin typeface="Times New Roman"/>
              <a:ea typeface="Times New Roman"/>
              <a:cs typeface="Times New Roman"/>
              <a:sym typeface="Times New Roman"/>
            </a:endParaRPr>
          </a:p>
        </p:txBody>
      </p:sp>
      <p:pic>
        <p:nvPicPr>
          <p:cNvPr id="98" name="Google Shape;98;p13"/>
          <p:cNvPicPr preferRelativeResize="0"/>
          <p:nvPr/>
        </p:nvPicPr>
        <p:blipFill rotWithShape="1">
          <a:blip r:embed="rId3">
            <a:alphaModFix/>
          </a:blip>
          <a:srcRect b="0" l="0" r="0" t="0"/>
          <a:stretch/>
        </p:blipFill>
        <p:spPr>
          <a:xfrm>
            <a:off x="554670" y="1081975"/>
            <a:ext cx="7196265" cy="1923426"/>
          </a:xfrm>
          <a:prstGeom prst="rect">
            <a:avLst/>
          </a:prstGeom>
          <a:noFill/>
          <a:ln>
            <a:noFill/>
          </a:ln>
        </p:spPr>
      </p:pic>
      <p:sp>
        <p:nvSpPr>
          <p:cNvPr id="99" name="Google Shape;99;p13"/>
          <p:cNvSpPr txBox="1"/>
          <p:nvPr/>
        </p:nvSpPr>
        <p:spPr>
          <a:xfrm>
            <a:off x="225615" y="17535678"/>
            <a:ext cx="10292006" cy="87100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A microbiota is a community of microorganisms that live inside a host all over the body, and the composition of such a community can include viruses, bacteria, fungi, and other microbes. The “microbiome” refers to the collective genome of these species, and it can be read using sequencing technology such as Illumina. In this project, we sought to find an efficient and accurate model that can make predictions of geographical location based upon data from the Forensic Microbiome Database on microbial data of composition and site. By the end of the project, we hoped to have a clear understanding of not only which model was the best at making predictions, but also as to why the model was so successful. Building models to make predictions is important because it could allow us to detect the prevalence of certain microorganisms in regions. For instance, if a model predicts that a region, based upon a multitude of factors, is at high risk for a type of viral infection, we could take early action to prevent the virus from spreading and causing damage. Furthermore, this method could infer information about forensic suspects based on microbial compositions in the future.</a:t>
            </a:r>
            <a:endParaRPr/>
          </a:p>
          <a:p>
            <a:pPr indent="0" lvl="0" marL="0" marR="0" rtl="0" algn="l">
              <a:spcBef>
                <a:spcPts val="0"/>
              </a:spcBef>
              <a:spcAft>
                <a:spcPts val="0"/>
              </a:spcAft>
              <a:buNone/>
            </a:pPr>
            <a:br>
              <a:rPr lang="en-US" sz="2800">
                <a:solidFill>
                  <a:schemeClr val="dk1"/>
                </a:solidFill>
                <a:latin typeface="Times New Roman"/>
                <a:ea typeface="Times New Roman"/>
                <a:cs typeface="Times New Roman"/>
                <a:sym typeface="Times New Roman"/>
              </a:rPr>
            </a:br>
            <a:endParaRPr sz="2800">
              <a:solidFill>
                <a:schemeClr val="dk1"/>
              </a:solidFill>
              <a:latin typeface="Times New Roman"/>
              <a:ea typeface="Times New Roman"/>
              <a:cs typeface="Times New Roman"/>
              <a:sym typeface="Times New Roman"/>
            </a:endParaRPr>
          </a:p>
        </p:txBody>
      </p:sp>
      <p:sp>
        <p:nvSpPr>
          <p:cNvPr id="100" name="Google Shape;100;p13"/>
          <p:cNvSpPr txBox="1"/>
          <p:nvPr/>
        </p:nvSpPr>
        <p:spPr>
          <a:xfrm>
            <a:off x="554670" y="26983156"/>
            <a:ext cx="8950745" cy="35394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Initially, we started off by researching the different ML methods such as Classification, Regression, and Tree-Based. We first looked into classification method, which categorically assigns predictions to a collection of data. Next, we researched Regression models, which examine the influence of one or more independent variables on a dependent variables. Tree based models which are used when dependent variable is continuous. </a:t>
            </a:r>
            <a:endParaRPr/>
          </a:p>
        </p:txBody>
      </p:sp>
      <p:sp>
        <p:nvSpPr>
          <p:cNvPr id="101" name="Google Shape;101;p13"/>
          <p:cNvSpPr txBox="1"/>
          <p:nvPr/>
        </p:nvSpPr>
        <p:spPr>
          <a:xfrm>
            <a:off x="11669129" y="15130745"/>
            <a:ext cx="6627960" cy="22467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F1 Score </a:t>
            </a:r>
            <a:endParaRPr sz="28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800"/>
              <a:buFont typeface="Arial"/>
              <a:buChar char="•"/>
            </a:pPr>
            <a:r>
              <a:rPr b="1" lang="en-US" sz="28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F1 Score is the harmonic mean  of Precision and Recall</a:t>
            </a:r>
            <a:endParaRPr b="1" sz="28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This score takes both false positives and false negatives into account</a:t>
            </a:r>
            <a:endParaRPr/>
          </a:p>
        </p:txBody>
      </p:sp>
      <p:sp>
        <p:nvSpPr>
          <p:cNvPr id="102" name="Google Shape;102;p13"/>
          <p:cNvSpPr txBox="1"/>
          <p:nvPr/>
        </p:nvSpPr>
        <p:spPr>
          <a:xfrm>
            <a:off x="18217275" y="15193094"/>
            <a:ext cx="6932246" cy="338554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MCC Score</a:t>
            </a:r>
            <a:endParaRPr sz="28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Known as Matthews correlation coefficient</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It takes into account true and false positives and negatives</a:t>
            </a:r>
            <a:endParaRPr/>
          </a:p>
          <a:p>
            <a:pPr indent="-457200" lvl="0" marL="457200" marR="0" rtl="0" algn="l">
              <a:spcBef>
                <a:spcPts val="0"/>
              </a:spcBef>
              <a:spcAft>
                <a:spcPts val="0"/>
              </a:spcAft>
              <a:buClr>
                <a:schemeClr val="dk1"/>
              </a:buClr>
              <a:buSzPts val="2800"/>
              <a:buFont typeface="Arial"/>
              <a:buChar char="•"/>
            </a:pPr>
            <a:r>
              <a:rPr i="1" lang="en-US" sz="2800">
                <a:solidFill>
                  <a:schemeClr val="dk1"/>
                </a:solidFill>
                <a:latin typeface="Times New Roman"/>
                <a:ea typeface="Times New Roman"/>
                <a:cs typeface="Times New Roman"/>
                <a:sym typeface="Times New Roman"/>
              </a:rPr>
              <a:t>n</a:t>
            </a:r>
            <a:r>
              <a:rPr lang="en-US" sz="2800">
                <a:solidFill>
                  <a:schemeClr val="dk1"/>
                </a:solidFill>
                <a:latin typeface="Times New Roman"/>
                <a:ea typeface="Times New Roman"/>
                <a:cs typeface="Times New Roman"/>
                <a:sym typeface="Times New Roman"/>
              </a:rPr>
              <a:t> is the total number of observations</a:t>
            </a:r>
            <a:endParaRPr/>
          </a:p>
          <a:p>
            <a:pPr indent="0" lvl="0" marL="0" marR="0" rtl="0" algn="l">
              <a:spcBef>
                <a:spcPts val="0"/>
              </a:spcBef>
              <a:spcAft>
                <a:spcPts val="0"/>
              </a:spcAft>
              <a:buNone/>
            </a:pPr>
            <a:r>
              <a:t/>
            </a:r>
            <a:endParaRPr sz="7400">
              <a:solidFill>
                <a:schemeClr val="dk1"/>
              </a:solidFill>
              <a:latin typeface="Calibri"/>
              <a:ea typeface="Calibri"/>
              <a:cs typeface="Calibri"/>
              <a:sym typeface="Calibri"/>
            </a:endParaRPr>
          </a:p>
        </p:txBody>
      </p:sp>
      <p:sp>
        <p:nvSpPr>
          <p:cNvPr id="103" name="Google Shape;103;p13"/>
          <p:cNvSpPr txBox="1"/>
          <p:nvPr/>
        </p:nvSpPr>
        <p:spPr>
          <a:xfrm>
            <a:off x="11586960" y="17538042"/>
            <a:ext cx="6441810" cy="338554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Accuracy Score</a:t>
            </a:r>
            <a:endParaRPr sz="28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 It is the number of correct predictions made divided by the total number of predictions made</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 This function computes subset accuracy</a:t>
            </a:r>
            <a:endParaRPr/>
          </a:p>
          <a:p>
            <a:pPr indent="0" lvl="0" marL="0" marR="0" rtl="0" algn="l">
              <a:spcBef>
                <a:spcPts val="0"/>
              </a:spcBef>
              <a:spcAft>
                <a:spcPts val="0"/>
              </a:spcAft>
              <a:buNone/>
            </a:pPr>
            <a:r>
              <a:t/>
            </a:r>
            <a:endParaRPr sz="7400">
              <a:solidFill>
                <a:schemeClr val="dk1"/>
              </a:solidFill>
              <a:latin typeface="Calibri"/>
              <a:ea typeface="Calibri"/>
              <a:cs typeface="Calibri"/>
              <a:sym typeface="Calibri"/>
            </a:endParaRPr>
          </a:p>
        </p:txBody>
      </p:sp>
      <p:sp>
        <p:nvSpPr>
          <p:cNvPr id="104" name="Google Shape;104;p13"/>
          <p:cNvSpPr txBox="1"/>
          <p:nvPr/>
        </p:nvSpPr>
        <p:spPr>
          <a:xfrm>
            <a:off x="18174195" y="17977609"/>
            <a:ext cx="5948201" cy="181588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Precision Score</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Precision is the ratio of correctly predicted positive observations to the total predicted positive observations</a:t>
            </a:r>
            <a:endParaRPr b="1" sz="2800">
              <a:solidFill>
                <a:schemeClr val="dk1"/>
              </a:solidFill>
              <a:latin typeface="Times New Roman"/>
              <a:ea typeface="Times New Roman"/>
              <a:cs typeface="Times New Roman"/>
              <a:sym typeface="Times New Roman"/>
            </a:endParaRPr>
          </a:p>
        </p:txBody>
      </p:sp>
      <p:sp>
        <p:nvSpPr>
          <p:cNvPr id="105" name="Google Shape;105;p13"/>
          <p:cNvSpPr txBox="1"/>
          <p:nvPr/>
        </p:nvSpPr>
        <p:spPr>
          <a:xfrm>
            <a:off x="11617301" y="20176170"/>
            <a:ext cx="5930470" cy="22467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Recall</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Recall is the ratio of correctly predicted positive observations to the all observations in actual class - yes</a:t>
            </a:r>
            <a:endParaRPr/>
          </a:p>
        </p:txBody>
      </p:sp>
      <p:pic>
        <p:nvPicPr>
          <p:cNvPr id="106" name="Google Shape;106;p13"/>
          <p:cNvPicPr preferRelativeResize="0"/>
          <p:nvPr/>
        </p:nvPicPr>
        <p:blipFill rotWithShape="1">
          <a:blip r:embed="rId4">
            <a:alphaModFix/>
          </a:blip>
          <a:srcRect b="0" l="0" r="0" t="0"/>
          <a:stretch/>
        </p:blipFill>
        <p:spPr>
          <a:xfrm>
            <a:off x="25995952" y="4449614"/>
            <a:ext cx="16561101" cy="2662838"/>
          </a:xfrm>
          <a:prstGeom prst="rect">
            <a:avLst/>
          </a:prstGeom>
          <a:noFill/>
          <a:ln>
            <a:noFill/>
          </a:ln>
        </p:spPr>
      </p:pic>
      <p:sp>
        <p:nvSpPr>
          <p:cNvPr id="107" name="Google Shape;107;p13"/>
          <p:cNvSpPr txBox="1"/>
          <p:nvPr/>
        </p:nvSpPr>
        <p:spPr>
          <a:xfrm>
            <a:off x="27777694" y="24962761"/>
            <a:ext cx="13326764" cy="1384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In our analysis we learned that using a classification based Random Forest produces the most accurate </a:t>
            </a:r>
            <a:r>
              <a:rPr lang="en-US" sz="2800">
                <a:solidFill>
                  <a:schemeClr val="dk1"/>
                </a:solidFill>
                <a:latin typeface="Times New Roman"/>
                <a:ea typeface="Times New Roman"/>
                <a:cs typeface="Times New Roman"/>
                <a:sym typeface="Times New Roman"/>
              </a:rPr>
              <a:t>predictive</a:t>
            </a:r>
            <a:r>
              <a:rPr lang="en-US" sz="2800">
                <a:solidFill>
                  <a:schemeClr val="dk1"/>
                </a:solidFill>
                <a:latin typeface="Times New Roman"/>
                <a:ea typeface="Times New Roman"/>
                <a:cs typeface="Times New Roman"/>
                <a:sym typeface="Times New Roman"/>
              </a:rPr>
              <a:t> classifications of microbiome data by geographical provenance. Our research, showed us that Random Forest is the best model to use when trying to make predictions on microbiome data. </a:t>
            </a:r>
            <a:endParaRPr/>
          </a:p>
        </p:txBody>
      </p:sp>
      <p:sp>
        <p:nvSpPr>
          <p:cNvPr id="108" name="Google Shape;108;p13"/>
          <p:cNvSpPr txBox="1"/>
          <p:nvPr/>
        </p:nvSpPr>
        <p:spPr>
          <a:xfrm>
            <a:off x="11669129" y="13790648"/>
            <a:ext cx="10292005"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 Below is an explanation of ways we quantified the performance of our models, and an explanation of how it functions</a:t>
            </a:r>
            <a:endParaRPr sz="2800">
              <a:solidFill>
                <a:schemeClr val="dk1"/>
              </a:solidFill>
              <a:latin typeface="Calibri"/>
              <a:ea typeface="Calibri"/>
              <a:cs typeface="Calibri"/>
              <a:sym typeface="Calibri"/>
            </a:endParaRPr>
          </a:p>
        </p:txBody>
      </p:sp>
      <p:sp>
        <p:nvSpPr>
          <p:cNvPr id="109" name="Google Shape;109;p13"/>
          <p:cNvSpPr txBox="1"/>
          <p:nvPr/>
        </p:nvSpPr>
        <p:spPr>
          <a:xfrm>
            <a:off x="19207475" y="21298399"/>
            <a:ext cx="4572000" cy="3539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400">
                <a:solidFill>
                  <a:schemeClr val="dk1"/>
                </a:solidFill>
                <a:latin typeface="Times New Roman"/>
                <a:ea typeface="Times New Roman"/>
                <a:cs typeface="Times New Roman"/>
                <a:sym typeface="Times New Roman"/>
              </a:rPr>
              <a:t>Figure 1 shows the geographical locations of the stool data. </a:t>
            </a:r>
            <a:endParaRPr/>
          </a:p>
        </p:txBody>
      </p:sp>
      <p:sp>
        <p:nvSpPr>
          <p:cNvPr id="110" name="Google Shape;110;p13"/>
          <p:cNvSpPr txBox="1"/>
          <p:nvPr/>
        </p:nvSpPr>
        <p:spPr>
          <a:xfrm>
            <a:off x="30177506" y="3909536"/>
            <a:ext cx="6921775"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400">
                <a:solidFill>
                  <a:schemeClr val="dk1"/>
                </a:solidFill>
                <a:latin typeface="Times New Roman"/>
                <a:ea typeface="Times New Roman"/>
                <a:cs typeface="Times New Roman"/>
                <a:sym typeface="Times New Roman"/>
              </a:rPr>
              <a:t>Figure 2 shows the scores from classification</a:t>
            </a:r>
            <a:endParaRPr/>
          </a:p>
        </p:txBody>
      </p:sp>
      <p:sp>
        <p:nvSpPr>
          <p:cNvPr id="111" name="Google Shape;111;p13"/>
          <p:cNvSpPr/>
          <p:nvPr/>
        </p:nvSpPr>
        <p:spPr>
          <a:xfrm>
            <a:off x="27777694" y="28967700"/>
            <a:ext cx="9601200" cy="822960"/>
          </a:xfrm>
          <a:prstGeom prst="round2DiagRect">
            <a:avLst>
              <a:gd fmla="val 50000" name="adj1"/>
              <a:gd fmla="val 0" name="adj2"/>
            </a:avLst>
          </a:prstGeom>
          <a:solidFill>
            <a:srgbClr val="B41E1E"/>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latin typeface="Nunito"/>
                <a:ea typeface="Nunito"/>
                <a:cs typeface="Nunito"/>
                <a:sym typeface="Nunito"/>
              </a:rPr>
              <a:t>References</a:t>
            </a:r>
            <a:endParaRPr/>
          </a:p>
        </p:txBody>
      </p:sp>
      <p:grpSp>
        <p:nvGrpSpPr>
          <p:cNvPr id="112" name="Google Shape;112;p13"/>
          <p:cNvGrpSpPr/>
          <p:nvPr/>
        </p:nvGrpSpPr>
        <p:grpSpPr>
          <a:xfrm>
            <a:off x="11260725" y="9106684"/>
            <a:ext cx="13826938" cy="4254442"/>
            <a:chOff x="6081" y="624153"/>
            <a:chExt cx="13826938" cy="4254442"/>
          </a:xfrm>
        </p:grpSpPr>
        <p:sp>
          <p:nvSpPr>
            <p:cNvPr id="113" name="Google Shape;113;p13"/>
            <p:cNvSpPr/>
            <p:nvPr/>
          </p:nvSpPr>
          <p:spPr>
            <a:xfrm>
              <a:off x="6081" y="624153"/>
              <a:ext cx="2659026" cy="1595416"/>
            </a:xfrm>
            <a:prstGeom prst="roundRect">
              <a:avLst>
                <a:gd fmla="val 10000" name="adj"/>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txBox="1"/>
            <p:nvPr/>
          </p:nvSpPr>
          <p:spPr>
            <a:xfrm>
              <a:off x="52809" y="670881"/>
              <a:ext cx="2565570" cy="1501960"/>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chemeClr val="lt1"/>
                </a:buClr>
                <a:buSzPts val="2600"/>
                <a:buFont typeface="Calibri"/>
                <a:buNone/>
              </a:pPr>
              <a:r>
                <a:rPr lang="en-US" sz="2600">
                  <a:solidFill>
                    <a:schemeClr val="lt1"/>
                  </a:solidFill>
                  <a:latin typeface="Calibri"/>
                  <a:ea typeface="Calibri"/>
                  <a:cs typeface="Calibri"/>
                  <a:sym typeface="Calibri"/>
                </a:rPr>
                <a:t>Loaded in Stool data</a:t>
              </a:r>
              <a:endParaRPr/>
            </a:p>
          </p:txBody>
        </p:sp>
        <p:sp>
          <p:nvSpPr>
            <p:cNvPr id="115" name="Google Shape;115;p13"/>
            <p:cNvSpPr/>
            <p:nvPr/>
          </p:nvSpPr>
          <p:spPr>
            <a:xfrm>
              <a:off x="2899102" y="1092141"/>
              <a:ext cx="563713" cy="659438"/>
            </a:xfrm>
            <a:prstGeom prst="rightArrow">
              <a:avLst>
                <a:gd fmla="val 6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txBox="1"/>
            <p:nvPr/>
          </p:nvSpPr>
          <p:spPr>
            <a:xfrm>
              <a:off x="2899102" y="1224029"/>
              <a:ext cx="394599" cy="39566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100"/>
                <a:buFont typeface="Calibri"/>
                <a:buNone/>
              </a:pPr>
              <a:r>
                <a:t/>
              </a:r>
              <a:endParaRPr sz="2100">
                <a:solidFill>
                  <a:schemeClr val="lt1"/>
                </a:solidFill>
                <a:latin typeface="Calibri"/>
                <a:ea typeface="Calibri"/>
                <a:cs typeface="Calibri"/>
                <a:sym typeface="Calibri"/>
              </a:endParaRPr>
            </a:p>
          </p:txBody>
        </p:sp>
        <p:sp>
          <p:nvSpPr>
            <p:cNvPr id="117" name="Google Shape;117;p13"/>
            <p:cNvSpPr/>
            <p:nvPr/>
          </p:nvSpPr>
          <p:spPr>
            <a:xfrm>
              <a:off x="3728718" y="624153"/>
              <a:ext cx="2659026" cy="1595416"/>
            </a:xfrm>
            <a:prstGeom prst="roundRect">
              <a:avLst>
                <a:gd fmla="val 10000"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txBox="1"/>
            <p:nvPr/>
          </p:nvSpPr>
          <p:spPr>
            <a:xfrm>
              <a:off x="3775446" y="670881"/>
              <a:ext cx="2565570" cy="1501960"/>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chemeClr val="lt1"/>
                </a:buClr>
                <a:buSzPts val="2600"/>
                <a:buFont typeface="Calibri"/>
                <a:buNone/>
              </a:pPr>
              <a:r>
                <a:rPr lang="en-US" sz="2600">
                  <a:solidFill>
                    <a:schemeClr val="lt1"/>
                  </a:solidFill>
                  <a:latin typeface="Calibri"/>
                  <a:ea typeface="Calibri"/>
                  <a:cs typeface="Calibri"/>
                  <a:sym typeface="Calibri"/>
                </a:rPr>
                <a:t>Extracted the data into useable variables</a:t>
              </a:r>
              <a:endParaRPr/>
            </a:p>
          </p:txBody>
        </p:sp>
        <p:sp>
          <p:nvSpPr>
            <p:cNvPr id="119" name="Google Shape;119;p13"/>
            <p:cNvSpPr/>
            <p:nvPr/>
          </p:nvSpPr>
          <p:spPr>
            <a:xfrm>
              <a:off x="6621740" y="1092141"/>
              <a:ext cx="563713" cy="659438"/>
            </a:xfrm>
            <a:prstGeom prst="rightArrow">
              <a:avLst>
                <a:gd fmla="val 6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txBox="1"/>
            <p:nvPr/>
          </p:nvSpPr>
          <p:spPr>
            <a:xfrm>
              <a:off x="6621740" y="1224029"/>
              <a:ext cx="394599" cy="39566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100"/>
                <a:buFont typeface="Calibri"/>
                <a:buNone/>
              </a:pPr>
              <a:r>
                <a:t/>
              </a:r>
              <a:endParaRPr sz="2100">
                <a:solidFill>
                  <a:schemeClr val="lt1"/>
                </a:solidFill>
                <a:latin typeface="Calibri"/>
                <a:ea typeface="Calibri"/>
                <a:cs typeface="Calibri"/>
                <a:sym typeface="Calibri"/>
              </a:endParaRPr>
            </a:p>
          </p:txBody>
        </p:sp>
        <p:sp>
          <p:nvSpPr>
            <p:cNvPr id="121" name="Google Shape;121;p13"/>
            <p:cNvSpPr/>
            <p:nvPr/>
          </p:nvSpPr>
          <p:spPr>
            <a:xfrm>
              <a:off x="7451356" y="624153"/>
              <a:ext cx="2659026" cy="1595416"/>
            </a:xfrm>
            <a:prstGeom prst="roundRect">
              <a:avLst>
                <a:gd fmla="val 10000" name="adj"/>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txBox="1"/>
            <p:nvPr/>
          </p:nvSpPr>
          <p:spPr>
            <a:xfrm>
              <a:off x="7498084" y="670881"/>
              <a:ext cx="2565570" cy="1501960"/>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chemeClr val="lt1"/>
                </a:buClr>
                <a:buSzPts val="2600"/>
                <a:buFont typeface="Calibri"/>
                <a:buNone/>
              </a:pPr>
              <a:r>
                <a:rPr lang="en-US" sz="2600">
                  <a:solidFill>
                    <a:schemeClr val="lt1"/>
                  </a:solidFill>
                  <a:latin typeface="Calibri"/>
                  <a:ea typeface="Calibri"/>
                  <a:cs typeface="Calibri"/>
                  <a:sym typeface="Calibri"/>
                </a:rPr>
                <a:t>Split the data using train test split</a:t>
              </a:r>
              <a:endParaRPr/>
            </a:p>
          </p:txBody>
        </p:sp>
        <p:sp>
          <p:nvSpPr>
            <p:cNvPr id="123" name="Google Shape;123;p13"/>
            <p:cNvSpPr/>
            <p:nvPr/>
          </p:nvSpPr>
          <p:spPr>
            <a:xfrm>
              <a:off x="10344377" y="1092141"/>
              <a:ext cx="563713" cy="659438"/>
            </a:xfrm>
            <a:prstGeom prst="rightArrow">
              <a:avLst>
                <a:gd fmla="val 6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txBox="1"/>
            <p:nvPr/>
          </p:nvSpPr>
          <p:spPr>
            <a:xfrm>
              <a:off x="10344377" y="1224029"/>
              <a:ext cx="394599" cy="39566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100"/>
                <a:buFont typeface="Calibri"/>
                <a:buNone/>
              </a:pPr>
              <a:r>
                <a:t/>
              </a:r>
              <a:endParaRPr sz="2100">
                <a:solidFill>
                  <a:schemeClr val="lt1"/>
                </a:solidFill>
                <a:latin typeface="Calibri"/>
                <a:ea typeface="Calibri"/>
                <a:cs typeface="Calibri"/>
                <a:sym typeface="Calibri"/>
              </a:endParaRPr>
            </a:p>
          </p:txBody>
        </p:sp>
        <p:sp>
          <p:nvSpPr>
            <p:cNvPr id="125" name="Google Shape;125;p13"/>
            <p:cNvSpPr/>
            <p:nvPr/>
          </p:nvSpPr>
          <p:spPr>
            <a:xfrm>
              <a:off x="11173993" y="624153"/>
              <a:ext cx="2659026" cy="1595416"/>
            </a:xfrm>
            <a:prstGeom prst="roundRect">
              <a:avLst>
                <a:gd fmla="val 10000" name="adj"/>
              </a:avLst>
            </a:prstGeom>
            <a:solidFill>
              <a:schemeClr val="accent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txBox="1"/>
            <p:nvPr/>
          </p:nvSpPr>
          <p:spPr>
            <a:xfrm>
              <a:off x="11220721" y="670881"/>
              <a:ext cx="2565570" cy="1501960"/>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chemeClr val="lt1"/>
                </a:buClr>
                <a:buSzPts val="2600"/>
                <a:buFont typeface="Calibri"/>
                <a:buNone/>
              </a:pPr>
              <a:r>
                <a:rPr lang="en-US" sz="2600">
                  <a:solidFill>
                    <a:schemeClr val="lt1"/>
                  </a:solidFill>
                  <a:latin typeface="Calibri"/>
                  <a:ea typeface="Calibri"/>
                  <a:cs typeface="Calibri"/>
                  <a:sym typeface="Calibri"/>
                </a:rPr>
                <a:t>Built the Mode</a:t>
              </a:r>
              <a:endParaRPr/>
            </a:p>
          </p:txBody>
        </p:sp>
        <p:sp>
          <p:nvSpPr>
            <p:cNvPr id="127" name="Google Shape;127;p13"/>
            <p:cNvSpPr/>
            <p:nvPr/>
          </p:nvSpPr>
          <p:spPr>
            <a:xfrm rot="5400000">
              <a:off x="12221650" y="2405701"/>
              <a:ext cx="563713" cy="659438"/>
            </a:xfrm>
            <a:prstGeom prst="rightArrow">
              <a:avLst>
                <a:gd fmla="val 6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txBox="1"/>
            <p:nvPr/>
          </p:nvSpPr>
          <p:spPr>
            <a:xfrm>
              <a:off x="12305676" y="2453563"/>
              <a:ext cx="395662" cy="39459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100"/>
                <a:buFont typeface="Calibri"/>
                <a:buNone/>
              </a:pPr>
              <a:r>
                <a:t/>
              </a:r>
              <a:endParaRPr sz="2100">
                <a:solidFill>
                  <a:schemeClr val="lt1"/>
                </a:solidFill>
                <a:latin typeface="Calibri"/>
                <a:ea typeface="Calibri"/>
                <a:cs typeface="Calibri"/>
                <a:sym typeface="Calibri"/>
              </a:endParaRPr>
            </a:p>
          </p:txBody>
        </p:sp>
        <p:sp>
          <p:nvSpPr>
            <p:cNvPr id="129" name="Google Shape;129;p13"/>
            <p:cNvSpPr/>
            <p:nvPr/>
          </p:nvSpPr>
          <p:spPr>
            <a:xfrm>
              <a:off x="11173993" y="3283179"/>
              <a:ext cx="2659026" cy="1595416"/>
            </a:xfrm>
            <a:prstGeom prst="roundRect">
              <a:avLst>
                <a:gd fmla="val 10000" name="adj"/>
              </a:avLst>
            </a:prstGeom>
            <a:solidFill>
              <a:schemeClr val="accent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txBox="1"/>
            <p:nvPr/>
          </p:nvSpPr>
          <p:spPr>
            <a:xfrm>
              <a:off x="11220721" y="3329907"/>
              <a:ext cx="2565570" cy="1501960"/>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chemeClr val="lt1"/>
                </a:buClr>
                <a:buSzPts val="2600"/>
                <a:buFont typeface="Calibri"/>
                <a:buNone/>
              </a:pPr>
              <a:r>
                <a:rPr lang="en-US" sz="2600">
                  <a:solidFill>
                    <a:schemeClr val="lt1"/>
                  </a:solidFill>
                  <a:latin typeface="Calibri"/>
                  <a:ea typeface="Calibri"/>
                  <a:cs typeface="Calibri"/>
                  <a:sym typeface="Calibri"/>
                </a:rPr>
                <a:t>Added GridSearchCV</a:t>
              </a:r>
              <a:endParaRPr sz="2600">
                <a:solidFill>
                  <a:schemeClr val="lt1"/>
                </a:solidFill>
                <a:latin typeface="Calibri"/>
                <a:ea typeface="Calibri"/>
                <a:cs typeface="Calibri"/>
                <a:sym typeface="Calibri"/>
              </a:endParaRPr>
            </a:p>
          </p:txBody>
        </p:sp>
        <p:sp>
          <p:nvSpPr>
            <p:cNvPr id="131" name="Google Shape;131;p13"/>
            <p:cNvSpPr/>
            <p:nvPr/>
          </p:nvSpPr>
          <p:spPr>
            <a:xfrm rot="10800000">
              <a:off x="10376285" y="3751168"/>
              <a:ext cx="563713" cy="659438"/>
            </a:xfrm>
            <a:prstGeom prst="rightArrow">
              <a:avLst>
                <a:gd fmla="val 6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txBox="1"/>
            <p:nvPr/>
          </p:nvSpPr>
          <p:spPr>
            <a:xfrm>
              <a:off x="10545399" y="3883056"/>
              <a:ext cx="394599" cy="39566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100"/>
                <a:buFont typeface="Calibri"/>
                <a:buNone/>
              </a:pPr>
              <a:r>
                <a:t/>
              </a:r>
              <a:endParaRPr sz="2100">
                <a:solidFill>
                  <a:schemeClr val="lt1"/>
                </a:solidFill>
                <a:latin typeface="Calibri"/>
                <a:ea typeface="Calibri"/>
                <a:cs typeface="Calibri"/>
                <a:sym typeface="Calibri"/>
              </a:endParaRPr>
            </a:p>
          </p:txBody>
        </p:sp>
        <p:sp>
          <p:nvSpPr>
            <p:cNvPr id="133" name="Google Shape;133;p13"/>
            <p:cNvSpPr/>
            <p:nvPr/>
          </p:nvSpPr>
          <p:spPr>
            <a:xfrm>
              <a:off x="7451356" y="3283179"/>
              <a:ext cx="2659026" cy="1595416"/>
            </a:xfrm>
            <a:prstGeom prst="roundRect">
              <a:avLst>
                <a:gd fmla="val 10000" name="adj"/>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txBox="1"/>
            <p:nvPr/>
          </p:nvSpPr>
          <p:spPr>
            <a:xfrm>
              <a:off x="7498084" y="3329907"/>
              <a:ext cx="2565570" cy="1501960"/>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chemeClr val="lt1"/>
                </a:buClr>
                <a:buSzPts val="2600"/>
                <a:buFont typeface="Calibri"/>
                <a:buNone/>
              </a:pPr>
              <a:r>
                <a:rPr lang="en-US" sz="2600">
                  <a:solidFill>
                    <a:schemeClr val="lt1"/>
                  </a:solidFill>
                  <a:latin typeface="Calibri"/>
                  <a:ea typeface="Calibri"/>
                  <a:cs typeface="Calibri"/>
                  <a:sym typeface="Calibri"/>
                </a:rPr>
                <a:t>Wrote in performance indicators</a:t>
              </a:r>
              <a:endParaRPr/>
            </a:p>
          </p:txBody>
        </p:sp>
        <p:sp>
          <p:nvSpPr>
            <p:cNvPr id="135" name="Google Shape;135;p13"/>
            <p:cNvSpPr/>
            <p:nvPr/>
          </p:nvSpPr>
          <p:spPr>
            <a:xfrm rot="10800000">
              <a:off x="6653648" y="3751168"/>
              <a:ext cx="563713" cy="659438"/>
            </a:xfrm>
            <a:prstGeom prst="rightArrow">
              <a:avLst>
                <a:gd fmla="val 6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txBox="1"/>
            <p:nvPr/>
          </p:nvSpPr>
          <p:spPr>
            <a:xfrm>
              <a:off x="6822762" y="3883056"/>
              <a:ext cx="394599" cy="39566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100"/>
                <a:buFont typeface="Calibri"/>
                <a:buNone/>
              </a:pPr>
              <a:r>
                <a:t/>
              </a:r>
              <a:endParaRPr sz="2100">
                <a:solidFill>
                  <a:schemeClr val="lt1"/>
                </a:solidFill>
                <a:latin typeface="Calibri"/>
                <a:ea typeface="Calibri"/>
                <a:cs typeface="Calibri"/>
                <a:sym typeface="Calibri"/>
              </a:endParaRPr>
            </a:p>
          </p:txBody>
        </p:sp>
        <p:sp>
          <p:nvSpPr>
            <p:cNvPr id="137" name="Google Shape;137;p13"/>
            <p:cNvSpPr/>
            <p:nvPr/>
          </p:nvSpPr>
          <p:spPr>
            <a:xfrm>
              <a:off x="3728718" y="3283179"/>
              <a:ext cx="2659026" cy="1595416"/>
            </a:xfrm>
            <a:prstGeom prst="roundRect">
              <a:avLst>
                <a:gd fmla="val 10000"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txBox="1"/>
            <p:nvPr/>
          </p:nvSpPr>
          <p:spPr>
            <a:xfrm>
              <a:off x="3775446" y="3329907"/>
              <a:ext cx="2565570" cy="1501960"/>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chemeClr val="lt1"/>
                </a:buClr>
                <a:buSzPts val="2600"/>
                <a:buFont typeface="Calibri"/>
                <a:buNone/>
              </a:pPr>
              <a:r>
                <a:rPr lang="en-US" sz="2600">
                  <a:solidFill>
                    <a:schemeClr val="lt1"/>
                  </a:solidFill>
                  <a:latin typeface="Calibri"/>
                  <a:ea typeface="Calibri"/>
                  <a:cs typeface="Calibri"/>
                  <a:sym typeface="Calibri"/>
                </a:rPr>
                <a:t>Wrote predictions into a file</a:t>
              </a:r>
              <a:endParaRPr/>
            </a:p>
          </p:txBody>
        </p:sp>
      </p:grpSp>
      <p:pic>
        <p:nvPicPr>
          <p:cNvPr id="139" name="Google Shape;139;p13"/>
          <p:cNvPicPr preferRelativeResize="0"/>
          <p:nvPr/>
        </p:nvPicPr>
        <p:blipFill rotWithShape="1">
          <a:blip r:embed="rId5">
            <a:alphaModFix/>
          </a:blip>
          <a:srcRect b="0" l="0" r="0" t="0"/>
          <a:stretch/>
        </p:blipFill>
        <p:spPr>
          <a:xfrm>
            <a:off x="37569609" y="12700503"/>
            <a:ext cx="4785942" cy="4701844"/>
          </a:xfrm>
          <a:prstGeom prst="rect">
            <a:avLst/>
          </a:prstGeom>
          <a:noFill/>
          <a:ln>
            <a:noFill/>
          </a:ln>
        </p:spPr>
      </p:pic>
      <p:pic>
        <p:nvPicPr>
          <p:cNvPr id="140" name="Google Shape;140;p13"/>
          <p:cNvPicPr preferRelativeResize="0"/>
          <p:nvPr/>
        </p:nvPicPr>
        <p:blipFill rotWithShape="1">
          <a:blip r:embed="rId6">
            <a:alphaModFix/>
          </a:blip>
          <a:srcRect b="0" l="0" r="0" t="0"/>
          <a:stretch/>
        </p:blipFill>
        <p:spPr>
          <a:xfrm>
            <a:off x="37680303" y="7637310"/>
            <a:ext cx="4564558" cy="4484350"/>
          </a:xfrm>
          <a:prstGeom prst="rect">
            <a:avLst/>
          </a:prstGeom>
          <a:noFill/>
          <a:ln>
            <a:noFill/>
          </a:ln>
        </p:spPr>
      </p:pic>
      <p:pic>
        <p:nvPicPr>
          <p:cNvPr id="141" name="Google Shape;141;p13"/>
          <p:cNvPicPr preferRelativeResize="0"/>
          <p:nvPr/>
        </p:nvPicPr>
        <p:blipFill rotWithShape="1">
          <a:blip r:embed="rId7">
            <a:alphaModFix/>
          </a:blip>
          <a:srcRect b="0" l="0" r="0" t="0"/>
          <a:stretch/>
        </p:blipFill>
        <p:spPr>
          <a:xfrm>
            <a:off x="25439180" y="16277834"/>
            <a:ext cx="5646577" cy="5547356"/>
          </a:xfrm>
          <a:prstGeom prst="rect">
            <a:avLst/>
          </a:prstGeom>
          <a:noFill/>
          <a:ln>
            <a:noFill/>
          </a:ln>
        </p:spPr>
      </p:pic>
      <p:sp>
        <p:nvSpPr>
          <p:cNvPr id="142" name="Google Shape;142;p13"/>
          <p:cNvSpPr txBox="1"/>
          <p:nvPr/>
        </p:nvSpPr>
        <p:spPr>
          <a:xfrm>
            <a:off x="37981378" y="7229630"/>
            <a:ext cx="280721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400">
                <a:solidFill>
                  <a:schemeClr val="dk1"/>
                </a:solidFill>
                <a:latin typeface="Times New Roman"/>
                <a:ea typeface="Times New Roman"/>
                <a:cs typeface="Times New Roman"/>
                <a:sym typeface="Times New Roman"/>
              </a:rPr>
              <a:t>Figure 4. Country</a:t>
            </a:r>
            <a:endParaRPr/>
          </a:p>
        </p:txBody>
      </p:sp>
      <p:sp>
        <p:nvSpPr>
          <p:cNvPr id="143" name="Google Shape;143;p13"/>
          <p:cNvSpPr txBox="1"/>
          <p:nvPr/>
        </p:nvSpPr>
        <p:spPr>
          <a:xfrm>
            <a:off x="37802447" y="12212757"/>
            <a:ext cx="280721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400">
                <a:solidFill>
                  <a:schemeClr val="dk1"/>
                </a:solidFill>
                <a:latin typeface="Times New Roman"/>
                <a:ea typeface="Times New Roman"/>
                <a:cs typeface="Times New Roman"/>
                <a:sym typeface="Times New Roman"/>
              </a:rPr>
              <a:t>Figure 5. State</a:t>
            </a:r>
            <a:endParaRPr/>
          </a:p>
        </p:txBody>
      </p:sp>
      <p:sp>
        <p:nvSpPr>
          <p:cNvPr id="144" name="Google Shape;144;p13"/>
          <p:cNvSpPr txBox="1"/>
          <p:nvPr/>
        </p:nvSpPr>
        <p:spPr>
          <a:xfrm>
            <a:off x="38084722" y="17416272"/>
            <a:ext cx="2600523"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400">
                <a:solidFill>
                  <a:schemeClr val="dk1"/>
                </a:solidFill>
                <a:latin typeface="Times New Roman"/>
                <a:ea typeface="Times New Roman"/>
                <a:cs typeface="Times New Roman"/>
                <a:sym typeface="Times New Roman"/>
              </a:rPr>
              <a:t>Figure 6. City</a:t>
            </a:r>
            <a:endParaRPr/>
          </a:p>
        </p:txBody>
      </p:sp>
      <p:pic>
        <p:nvPicPr>
          <p:cNvPr id="145" name="Google Shape;145;p13"/>
          <p:cNvPicPr preferRelativeResize="0"/>
          <p:nvPr/>
        </p:nvPicPr>
        <p:blipFill rotWithShape="1">
          <a:blip r:embed="rId8">
            <a:alphaModFix/>
          </a:blip>
          <a:srcRect b="0" l="0" r="0" t="0"/>
          <a:stretch/>
        </p:blipFill>
        <p:spPr>
          <a:xfrm>
            <a:off x="10658435" y="22526359"/>
            <a:ext cx="15713831" cy="9716387"/>
          </a:xfrm>
          <a:prstGeom prst="rect">
            <a:avLst/>
          </a:prstGeom>
          <a:noFill/>
          <a:ln>
            <a:noFill/>
          </a:ln>
        </p:spPr>
      </p:pic>
      <p:sp>
        <p:nvSpPr>
          <p:cNvPr id="146" name="Google Shape;146;p13"/>
          <p:cNvSpPr txBox="1"/>
          <p:nvPr/>
        </p:nvSpPr>
        <p:spPr>
          <a:xfrm>
            <a:off x="27785509" y="27262609"/>
            <a:ext cx="15194932" cy="9541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In future testing, we plan on running our model with larger sets of microbial data. In doing this, we will be able to test the capabilities of our model and optimize for better predictions.</a:t>
            </a:r>
            <a:endParaRPr/>
          </a:p>
        </p:txBody>
      </p:sp>
      <p:sp>
        <p:nvSpPr>
          <p:cNvPr id="147" name="Google Shape;147;p13"/>
          <p:cNvSpPr txBox="1"/>
          <p:nvPr/>
        </p:nvSpPr>
        <p:spPr>
          <a:xfrm>
            <a:off x="27785509" y="24443294"/>
            <a:ext cx="645795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Conclusion in Analysis</a:t>
            </a:r>
            <a:endParaRPr/>
          </a:p>
        </p:txBody>
      </p:sp>
      <p:sp>
        <p:nvSpPr>
          <p:cNvPr id="148" name="Google Shape;148;p13"/>
          <p:cNvSpPr txBox="1"/>
          <p:nvPr/>
        </p:nvSpPr>
        <p:spPr>
          <a:xfrm>
            <a:off x="27744134" y="26882238"/>
            <a:ext cx="146640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Future Testing</a:t>
            </a:r>
            <a:endParaRPr/>
          </a:p>
        </p:txBody>
      </p:sp>
      <p:sp>
        <p:nvSpPr>
          <p:cNvPr id="149" name="Google Shape;149;p13"/>
          <p:cNvSpPr txBox="1"/>
          <p:nvPr/>
        </p:nvSpPr>
        <p:spPr>
          <a:xfrm>
            <a:off x="27595222" y="29928719"/>
            <a:ext cx="14961833" cy="2677656"/>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2800"/>
              <a:buFont typeface="Arial"/>
              <a:buChar char="•"/>
            </a:pPr>
            <a:r>
              <a:rPr lang="en-US" sz="2800" u="sng">
                <a:solidFill>
                  <a:schemeClr val="hlink"/>
                </a:solidFill>
                <a:latin typeface="Times New Roman"/>
                <a:ea typeface="Times New Roman"/>
                <a:cs typeface="Times New Roman"/>
                <a:sym typeface="Times New Roman"/>
                <a:hlinkClick r:id="rId9"/>
              </a:rPr>
              <a:t>Scikit-learn: Machine Learning in Python</a:t>
            </a:r>
            <a:r>
              <a:rPr lang="en-US" sz="2800">
                <a:solidFill>
                  <a:schemeClr val="dk1"/>
                </a:solidFill>
                <a:latin typeface="Times New Roman"/>
                <a:ea typeface="Times New Roman"/>
                <a:cs typeface="Times New Roman"/>
                <a:sym typeface="Times New Roman"/>
              </a:rPr>
              <a:t>, Pedregosa </a:t>
            </a:r>
            <a:r>
              <a:rPr i="1" lang="en-US" sz="2800">
                <a:solidFill>
                  <a:schemeClr val="dk1"/>
                </a:solidFill>
                <a:latin typeface="Times New Roman"/>
                <a:ea typeface="Times New Roman"/>
                <a:cs typeface="Times New Roman"/>
                <a:sym typeface="Times New Roman"/>
              </a:rPr>
              <a:t>et al.</a:t>
            </a:r>
            <a:r>
              <a:rPr lang="en-US" sz="2800">
                <a:solidFill>
                  <a:schemeClr val="dk1"/>
                </a:solidFill>
                <a:latin typeface="Times New Roman"/>
                <a:ea typeface="Times New Roman"/>
                <a:cs typeface="Times New Roman"/>
                <a:sym typeface="Times New Roman"/>
              </a:rPr>
              <a:t>, JMLR 12, pp. 2825-2830, 2011.</a:t>
            </a:r>
            <a:endParaRPr/>
          </a:p>
          <a:p>
            <a:pPr indent="-279400" lvl="0" marL="457200" marR="0" rtl="0" algn="l">
              <a:spcBef>
                <a:spcPts val="0"/>
              </a:spcBef>
              <a:spcAft>
                <a:spcPts val="0"/>
              </a:spcAft>
              <a:buClr>
                <a:schemeClr val="dk1"/>
              </a:buClr>
              <a:buSzPts val="2800"/>
              <a:buFont typeface="Arial"/>
              <a:buNone/>
            </a:pPr>
            <a:r>
              <a:t/>
            </a:r>
            <a:endParaRPr sz="28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/@tonester524. (2019, August 4). Understanding Random Forest. Retrieved from </a:t>
            </a:r>
            <a:r>
              <a:rPr lang="en-US" sz="2800" u="sng">
                <a:solidFill>
                  <a:schemeClr val="hlink"/>
                </a:solidFill>
                <a:latin typeface="Times New Roman"/>
                <a:ea typeface="Times New Roman"/>
                <a:cs typeface="Times New Roman"/>
                <a:sym typeface="Times New Roman"/>
                <a:hlinkClick r:id="rId10"/>
              </a:rPr>
              <a:t>https://towardsdatascience.com/understanding-random-forest-58381e0602d2</a:t>
            </a:r>
            <a:endParaRPr sz="28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800"/>
              <a:buFont typeface="Arial"/>
              <a:buChar char="•"/>
            </a:pPr>
            <a:r>
              <a:rPr lang="en-US" sz="2800" u="sng">
                <a:solidFill>
                  <a:schemeClr val="hlink"/>
                </a:solidFill>
                <a:latin typeface="Calibri"/>
                <a:ea typeface="Calibri"/>
                <a:cs typeface="Calibri"/>
                <a:sym typeface="Calibri"/>
                <a:hlinkClick r:id="rId11"/>
              </a:rPr>
              <a:t>J. D. Hunter, "Matplotlib: A 2D Graphics Environment", Computing in Science &amp; Engineering, vol. 9, no. 3, pp. 90-95, 2007</a:t>
            </a:r>
            <a:r>
              <a:rPr lang="en-US" sz="2800">
                <a:solidFill>
                  <a:schemeClr val="dk1"/>
                </a:solidFill>
                <a:latin typeface="Calibri"/>
                <a:ea typeface="Calibri"/>
                <a:cs typeface="Calibri"/>
                <a:sym typeface="Calibri"/>
              </a:rPr>
              <a:t>.</a:t>
            </a:r>
            <a:endParaRPr sz="2800">
              <a:solidFill>
                <a:schemeClr val="dk1"/>
              </a:solidFill>
              <a:latin typeface="Times New Roman"/>
              <a:ea typeface="Times New Roman"/>
              <a:cs typeface="Times New Roman"/>
              <a:sym typeface="Times New Roman"/>
            </a:endParaRPr>
          </a:p>
        </p:txBody>
      </p:sp>
      <p:sp>
        <p:nvSpPr>
          <p:cNvPr id="150" name="Google Shape;150;p13"/>
          <p:cNvSpPr txBox="1"/>
          <p:nvPr/>
        </p:nvSpPr>
        <p:spPr>
          <a:xfrm>
            <a:off x="30177506" y="7274802"/>
            <a:ext cx="418717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400">
                <a:solidFill>
                  <a:schemeClr val="dk1"/>
                </a:solidFill>
                <a:latin typeface="Times New Roman"/>
                <a:ea typeface="Times New Roman"/>
                <a:cs typeface="Times New Roman"/>
                <a:sym typeface="Times New Roman"/>
              </a:rPr>
              <a:t>Figure 3. Confusion Matrix</a:t>
            </a:r>
            <a:endParaRPr/>
          </a:p>
        </p:txBody>
      </p:sp>
      <p:sp>
        <p:nvSpPr>
          <p:cNvPr id="151" name="Google Shape;151;p13"/>
          <p:cNvSpPr txBox="1"/>
          <p:nvPr/>
        </p:nvSpPr>
        <p:spPr>
          <a:xfrm>
            <a:off x="11925717" y="3295302"/>
            <a:ext cx="12322629" cy="56938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 Random Forest</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The Random Forest is a model consisting  of many decision trees</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Random Forest uses a random sampling of training data points </a:t>
            </a:r>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     when building trees and random subsets of features considered when splitting nodes</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While training, each tree learns from a random sample of the data</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These samples are </a:t>
            </a:r>
            <a:r>
              <a:rPr i="1" lang="en-US" sz="2800">
                <a:solidFill>
                  <a:schemeClr val="dk1"/>
                </a:solidFill>
                <a:latin typeface="Times New Roman"/>
                <a:ea typeface="Times New Roman"/>
                <a:cs typeface="Times New Roman"/>
                <a:sym typeface="Times New Roman"/>
              </a:rPr>
              <a:t>bootstrapped</a:t>
            </a:r>
            <a:r>
              <a:rPr lang="en-US" sz="2800">
                <a:solidFill>
                  <a:schemeClr val="dk1"/>
                </a:solidFill>
                <a:latin typeface="Times New Roman"/>
                <a:ea typeface="Times New Roman"/>
                <a:cs typeface="Times New Roman"/>
                <a:sym typeface="Times New Roman"/>
              </a:rPr>
              <a:t>, meaning the samples are drawn with replacement, resulting in some samples being used multiple times in a single tree</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Below is an explanation of the process that we went through in writing our model</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152" name="Google Shape;152;p13"/>
          <p:cNvPicPr preferRelativeResize="0"/>
          <p:nvPr/>
        </p:nvPicPr>
        <p:blipFill rotWithShape="1">
          <a:blip r:embed="rId12">
            <a:alphaModFix/>
          </a:blip>
          <a:srcRect b="0" l="0" r="0" t="0"/>
          <a:stretch/>
        </p:blipFill>
        <p:spPr>
          <a:xfrm>
            <a:off x="25924377" y="7793902"/>
            <a:ext cx="11401871" cy="7925119"/>
          </a:xfrm>
          <a:prstGeom prst="rect">
            <a:avLst/>
          </a:prstGeom>
          <a:noFill/>
          <a:ln>
            <a:noFill/>
          </a:ln>
        </p:spPr>
      </p:pic>
      <p:pic>
        <p:nvPicPr>
          <p:cNvPr id="153" name="Google Shape;153;p13"/>
          <p:cNvPicPr preferRelativeResize="0"/>
          <p:nvPr/>
        </p:nvPicPr>
        <p:blipFill rotWithShape="1">
          <a:blip r:embed="rId13">
            <a:alphaModFix/>
          </a:blip>
          <a:srcRect b="0" l="0" r="0" t="0"/>
          <a:stretch/>
        </p:blipFill>
        <p:spPr>
          <a:xfrm>
            <a:off x="37494228" y="17845719"/>
            <a:ext cx="5856895" cy="5753978"/>
          </a:xfrm>
          <a:prstGeom prst="rect">
            <a:avLst/>
          </a:prstGeom>
          <a:noFill/>
          <a:ln>
            <a:noFill/>
          </a:ln>
        </p:spPr>
      </p:pic>
      <p:pic>
        <p:nvPicPr>
          <p:cNvPr id="154" name="Google Shape;154;p13"/>
          <p:cNvPicPr preferRelativeResize="0"/>
          <p:nvPr/>
        </p:nvPicPr>
        <p:blipFill rotWithShape="1">
          <a:blip r:embed="rId14">
            <a:alphaModFix/>
          </a:blip>
          <a:srcRect b="0" l="0" r="0" t="0"/>
          <a:stretch/>
        </p:blipFill>
        <p:spPr>
          <a:xfrm>
            <a:off x="31267000" y="16132753"/>
            <a:ext cx="5856894" cy="5753978"/>
          </a:xfrm>
          <a:prstGeom prst="rect">
            <a:avLst/>
          </a:prstGeom>
          <a:noFill/>
          <a:ln>
            <a:noFill/>
          </a:ln>
        </p:spPr>
      </p:pic>
      <p:sp>
        <p:nvSpPr>
          <p:cNvPr id="155" name="Google Shape;155;p13"/>
          <p:cNvSpPr txBox="1"/>
          <p:nvPr/>
        </p:nvSpPr>
        <p:spPr>
          <a:xfrm>
            <a:off x="26513081" y="22049306"/>
            <a:ext cx="2946026"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800">
                <a:solidFill>
                  <a:schemeClr val="dk1"/>
                </a:solidFill>
                <a:latin typeface="Times New Roman"/>
                <a:ea typeface="Times New Roman"/>
                <a:cs typeface="Times New Roman"/>
                <a:sym typeface="Times New Roman"/>
              </a:rPr>
              <a:t>Figure 7. US State PCA</a:t>
            </a:r>
            <a:endParaRPr/>
          </a:p>
        </p:txBody>
      </p:sp>
      <p:sp>
        <p:nvSpPr>
          <p:cNvPr id="156" name="Google Shape;156;p13"/>
          <p:cNvSpPr txBox="1"/>
          <p:nvPr/>
        </p:nvSpPr>
        <p:spPr>
          <a:xfrm>
            <a:off x="32356091" y="21981564"/>
            <a:ext cx="3284505"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800">
                <a:solidFill>
                  <a:schemeClr val="dk1"/>
                </a:solidFill>
                <a:latin typeface="Times New Roman"/>
                <a:ea typeface="Times New Roman"/>
                <a:cs typeface="Times New Roman"/>
                <a:sym typeface="Times New Roman"/>
              </a:rPr>
              <a:t>Figure 8. US Cities PCA</a:t>
            </a:r>
            <a:endParaRPr/>
          </a:p>
        </p:txBody>
      </p:sp>
      <p:sp>
        <p:nvSpPr>
          <p:cNvPr id="157" name="Google Shape;157;p13"/>
          <p:cNvSpPr txBox="1"/>
          <p:nvPr/>
        </p:nvSpPr>
        <p:spPr>
          <a:xfrm>
            <a:off x="19016975" y="31391449"/>
            <a:ext cx="4572000" cy="3539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400">
                <a:solidFill>
                  <a:schemeClr val="dk1"/>
                </a:solidFill>
                <a:latin typeface="Times New Roman"/>
                <a:ea typeface="Times New Roman"/>
                <a:cs typeface="Times New Roman"/>
                <a:sym typeface="Times New Roman"/>
              </a:rPr>
              <a:t>Most instances occurred in the United States, Great Britain, and Japan.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