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1"/>
    <p:restoredTop sz="94696"/>
  </p:normalViewPr>
  <p:slideViewPr>
    <p:cSldViewPr snapToGrid="0">
      <p:cViewPr>
        <p:scale>
          <a:sx n="139" d="100"/>
          <a:sy n="139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07FAD-5F37-574A-9E7B-3ADAB2CADFB5}" type="datetimeFigureOut">
              <a:rPr lang="en-US" smtClean="0"/>
              <a:t>3/19/21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2E9D9-4E79-3F43-AAA2-DA3A6293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1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2E9D9-4E79-3F43-AAA2-DA3A6293BE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65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2E9D9-4E79-3F43-AAA2-DA3A6293BE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1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2E9D9-4E79-3F43-AAA2-DA3A6293BE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59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2E9D9-4E79-3F43-AAA2-DA3A6293BE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56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2E9D9-4E79-3F43-AAA2-DA3A6293BE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7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A137-6C6B-4E75-8380-B25CF39F9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DC6C2-FCAB-45C3-891E-531D42847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4BDCD-9B4A-4962-9B84-D33224F8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AFC30-80D0-49A4-BDC8-FD5277BE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F179A-1E8E-42E0-AE7E-D3B17DD4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8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A12F-0475-4E00-AF16-8194D825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7A044-7142-4F27-90C0-B0017E878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A83FA-DF9C-4D47-B62C-35404799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30432-8E44-4E89-B4F9-55F3DBB9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FBA74-0CC4-4D67-85D0-CA44F193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6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6D66F-AC6F-437E-B475-9FAF2AE91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39838-A6F0-4749-8A4B-9925B2DF9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F3CE1-0E7E-48E0-B133-B139977C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E520A-840B-4339-BC7C-E66996A4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F5B17-F8C3-4499-8B65-ADFA9123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7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B5FE-BFCD-41DC-B456-3104FBB9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0937-085E-4C86-A9C1-0F944F173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FDCD8-354C-4F5E-B9A4-D9927506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ED4C1-7513-4205-8613-A6D30F3D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EAFE-5FED-405D-8645-1AD07DAE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6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FFC9-451B-4564-90AC-6AB5A834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A8B32-BE27-4E03-AAA3-74C1CF8E4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A6825-E6CA-4C79-B92C-FF6F7258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A0B62-1998-49A3-89B5-0E975CD1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A25B9-E9B4-4C64-B198-CB903D89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8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C61-D941-4371-9325-A29BFD92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F1D4-F5E4-4D3A-9BD0-28ABD58CC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2589A-0EC1-4000-BF82-76167B84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D7EDF-FB57-466C-A628-EF6554E2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743E8-960A-42C4-8C67-515F0256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2F9E8-638F-4691-AE30-87BCEAE5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0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A902-DAB0-417D-BB08-01FE8737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FE736-6A08-4DA0-B0E2-6905AA0A3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7882A-AFB7-4497-BCF5-4F057FAAF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FB46E-5476-4266-8763-235747C97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7E056-5CCF-4F41-8777-77DDF3325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EC947-79C9-41E0-8518-759D4CF2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E4B8B-4709-4175-8F45-D62C5907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571D8-4ABC-41A7-94A5-02698592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22D4-5B43-48F5-933F-4B8FA4AF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8B3A1-9DE3-47B1-A898-232E8418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1CBF2-B97A-4A4B-B313-58EAB59D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5843A-0B93-41C7-AB52-751D783C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6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BC612-E321-42F5-A3B5-67ABD901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BBD4F-1D25-4379-99AC-F828E724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794FB-4B57-45F9-B6B7-35CCF0F7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7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97D6-9D31-4BE2-BC9D-D343C099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16F3-0E4E-4743-8D73-A80CFDDD3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562EE-B21E-499E-8B86-5C46D707E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85377-DE03-4386-A683-C4C6CD40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ECB27-0569-49BE-94C8-DB896FA2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B18DD-A831-4A26-989C-C0F7F007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0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D439-FD4F-450F-A59B-89B1A9B0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295BF-CFBE-4CC2-B1BA-21B2C8D87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DEB64-F00C-4ECF-88D4-0C2D9A3F5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598D1-14EF-406C-8AB8-013C9DDB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0FB05-CD80-453C-AE5C-844267BD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CA79C-C364-4CF5-88A9-5AFE1182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5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8B568-4628-4A3A-8013-21C1EFFF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41C99-2CE3-4060-9C55-A2FA63D85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203CA-6AED-464F-997B-6B1164082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0BD40-BBA0-489F-8F48-EB622781B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59938-D57C-4308-AEB8-1901DB019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9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39E1-B51B-463C-AC5F-FB4E3CCBA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Monte Carlos Tree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3F114-3377-465E-9098-F1206E85A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Case Study in Tic Tac Toe</a:t>
            </a:r>
          </a:p>
        </p:txBody>
      </p:sp>
    </p:spTree>
    <p:extLst>
      <p:ext uri="{BB962C8B-B14F-4D97-AF65-F5344CB8AC3E}">
        <p14:creationId xmlns:p14="http://schemas.microsoft.com/office/powerpoint/2010/main" val="1151775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7AD6F5C-74C3-8E48-960E-4AC8419BE1C0}"/>
              </a:ext>
            </a:extLst>
          </p:cNvPr>
          <p:cNvGrpSpPr/>
          <p:nvPr/>
        </p:nvGrpSpPr>
        <p:grpSpPr>
          <a:xfrm>
            <a:off x="2773347" y="207464"/>
            <a:ext cx="8072309" cy="4857942"/>
            <a:chOff x="1425193" y="1684572"/>
            <a:chExt cx="8072309" cy="485794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F95D6C-090A-8B45-BF35-C5D0EBD7BD2D}"/>
                </a:ext>
              </a:extLst>
            </p:cNvPr>
            <p:cNvGrpSpPr/>
            <p:nvPr/>
          </p:nvGrpSpPr>
          <p:grpSpPr>
            <a:xfrm>
              <a:off x="1425193" y="1684572"/>
              <a:ext cx="4925550" cy="1831942"/>
              <a:chOff x="1173553" y="1314844"/>
              <a:chExt cx="4925550" cy="1831942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31698BD-4B24-0B4E-83B9-245AC9E948AF}"/>
                  </a:ext>
                </a:extLst>
              </p:cNvPr>
              <p:cNvSpPr/>
              <p:nvPr/>
            </p:nvSpPr>
            <p:spPr>
              <a:xfrm flipH="1">
                <a:off x="3362269" y="1314844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299D095-7733-C54D-870E-FB5ECADEAFB5}"/>
                  </a:ext>
                </a:extLst>
              </p:cNvPr>
              <p:cNvSpPr/>
              <p:nvPr/>
            </p:nvSpPr>
            <p:spPr>
              <a:xfrm flipH="1">
                <a:off x="1173553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833D449-AEEB-ED4E-A9D6-3A45FB7542EA}"/>
                  </a:ext>
                </a:extLst>
              </p:cNvPr>
              <p:cNvSpPr/>
              <p:nvPr/>
            </p:nvSpPr>
            <p:spPr>
              <a:xfrm flipH="1">
                <a:off x="2047180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CED9FA4-488E-7E4E-8B88-2F8702EFC2F0}"/>
                  </a:ext>
                </a:extLst>
              </p:cNvPr>
              <p:cNvSpPr/>
              <p:nvPr/>
            </p:nvSpPr>
            <p:spPr>
              <a:xfrm flipH="1">
                <a:off x="292080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F34D3A2-E9A3-8B46-9394-258F33EFA9E6}"/>
                  </a:ext>
                </a:extLst>
              </p:cNvPr>
              <p:cNvSpPr/>
              <p:nvPr/>
            </p:nvSpPr>
            <p:spPr>
              <a:xfrm flipH="1">
                <a:off x="3794434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744F4AA-77A3-1547-919C-9833B6435EA8}"/>
                  </a:ext>
                </a:extLst>
              </p:cNvPr>
              <p:cNvSpPr/>
              <p:nvPr/>
            </p:nvSpPr>
            <p:spPr>
              <a:xfrm flipH="1">
                <a:off x="4668061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CD12823-A581-BE49-9BC6-47A4628BC87B}"/>
                  </a:ext>
                </a:extLst>
              </p:cNvPr>
              <p:cNvCxnSpPr>
                <a:cxnSpLocks/>
                <a:stCxn id="14" idx="0"/>
                <a:endCxn id="73" idx="4"/>
              </p:cNvCxnSpPr>
              <p:nvPr/>
            </p:nvCxnSpPr>
            <p:spPr>
              <a:xfrm flipV="1">
                <a:off x="1430181" y="1793273"/>
                <a:ext cx="2188716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98488AB-4DC2-7049-B61C-BDE32DD6E484}"/>
                  </a:ext>
                </a:extLst>
              </p:cNvPr>
              <p:cNvCxnSpPr>
                <a:cxnSpLocks/>
                <a:stCxn id="15" idx="0"/>
                <a:endCxn id="73" idx="4"/>
              </p:cNvCxnSpPr>
              <p:nvPr/>
            </p:nvCxnSpPr>
            <p:spPr>
              <a:xfrm flipV="1">
                <a:off x="2303808" y="1793273"/>
                <a:ext cx="1315089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98488AB-4DC2-7049-B61C-BDE32DD6E484}"/>
                  </a:ext>
                </a:extLst>
              </p:cNvPr>
              <p:cNvCxnSpPr>
                <a:cxnSpLocks/>
                <a:stCxn id="16" idx="0"/>
                <a:endCxn id="73" idx="4"/>
              </p:cNvCxnSpPr>
              <p:nvPr/>
            </p:nvCxnSpPr>
            <p:spPr>
              <a:xfrm flipV="1">
                <a:off x="3177435" y="1793273"/>
                <a:ext cx="44146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98488AB-4DC2-7049-B61C-BDE32DD6E484}"/>
                  </a:ext>
                </a:extLst>
              </p:cNvPr>
              <p:cNvCxnSpPr>
                <a:cxnSpLocks/>
                <a:stCxn id="17" idx="0"/>
                <a:endCxn id="73" idx="4"/>
              </p:cNvCxnSpPr>
              <p:nvPr/>
            </p:nvCxnSpPr>
            <p:spPr>
              <a:xfrm flipH="1" flipV="1">
                <a:off x="3618897" y="1793273"/>
                <a:ext cx="432165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98488AB-4DC2-7049-B61C-BDE32DD6E484}"/>
                  </a:ext>
                </a:extLst>
              </p:cNvPr>
              <p:cNvCxnSpPr>
                <a:cxnSpLocks/>
                <a:stCxn id="18" idx="0"/>
                <a:endCxn id="73" idx="4"/>
              </p:cNvCxnSpPr>
              <p:nvPr/>
            </p:nvCxnSpPr>
            <p:spPr>
              <a:xfrm flipH="1" flipV="1">
                <a:off x="3618897" y="1793273"/>
                <a:ext cx="130579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ACDB38F-6963-304B-B376-B2C7AE404F57}"/>
                  </a:ext>
                </a:extLst>
              </p:cNvPr>
              <p:cNvSpPr txBox="1"/>
              <p:nvPr/>
            </p:nvSpPr>
            <p:spPr>
              <a:xfrm>
                <a:off x="195267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FC980B2-6A7F-0B44-A304-58F728A2EF6A}"/>
                  </a:ext>
                </a:extLst>
              </p:cNvPr>
              <p:cNvSpPr txBox="1"/>
              <p:nvPr/>
            </p:nvSpPr>
            <p:spPr>
              <a:xfrm>
                <a:off x="269316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05" name="TextBox 101">
                <a:extLst>
                  <a:ext uri="{FF2B5EF4-FFF2-40B4-BE49-F238E27FC236}">
                    <a16:creationId xmlns:a16="http://schemas.microsoft.com/office/drawing/2014/main" id="{9ACDB38F-6963-304B-B376-B2C7AE404F57}"/>
                  </a:ext>
                </a:extLst>
              </p:cNvPr>
              <p:cNvSpPr txBox="1"/>
              <p:nvPr/>
            </p:nvSpPr>
            <p:spPr>
              <a:xfrm>
                <a:off x="330495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DB183627-6137-0641-B8FA-12D1F00EA774}"/>
                  </a:ext>
                </a:extLst>
              </p:cNvPr>
              <p:cNvSpPr/>
              <p:nvPr/>
            </p:nvSpPr>
            <p:spPr>
              <a:xfrm flipH="1">
                <a:off x="554168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564338F-560F-E244-9ED7-C6DB5E46D4C3}"/>
                  </a:ext>
                </a:extLst>
              </p:cNvPr>
              <p:cNvCxnSpPr>
                <a:cxnSpLocks/>
                <a:stCxn id="107" idx="0"/>
                <a:endCxn id="73" idx="4"/>
              </p:cNvCxnSpPr>
              <p:nvPr/>
            </p:nvCxnSpPr>
            <p:spPr>
              <a:xfrm flipH="1" flipV="1">
                <a:off x="3618897" y="1793273"/>
                <a:ext cx="2179418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3" name="TextBox 101">
                <a:extLst>
                  <a:ext uri="{FF2B5EF4-FFF2-40B4-BE49-F238E27FC236}">
                    <a16:creationId xmlns:a16="http://schemas.microsoft.com/office/drawing/2014/main" id="{288C7906-0C9D-5C43-81AC-8F82C2FC02AC}"/>
                  </a:ext>
                </a:extLst>
              </p:cNvPr>
              <p:cNvSpPr txBox="1"/>
              <p:nvPr/>
            </p:nvSpPr>
            <p:spPr>
              <a:xfrm>
                <a:off x="389428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114" name="TextBox 101">
                <a:extLst>
                  <a:ext uri="{FF2B5EF4-FFF2-40B4-BE49-F238E27FC236}">
                    <a16:creationId xmlns:a16="http://schemas.microsoft.com/office/drawing/2014/main" id="{83A1E5AD-F3A2-0442-88BE-E44E91E15529}"/>
                  </a:ext>
                </a:extLst>
              </p:cNvPr>
              <p:cNvSpPr txBox="1"/>
              <p:nvPr/>
            </p:nvSpPr>
            <p:spPr>
              <a:xfrm>
                <a:off x="465469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5</a:t>
                </a:r>
              </a:p>
            </p:txBody>
          </p:sp>
          <p:sp>
            <p:nvSpPr>
              <p:cNvPr id="115" name="TextBox 101">
                <a:extLst>
                  <a:ext uri="{FF2B5EF4-FFF2-40B4-BE49-F238E27FC236}">
                    <a16:creationId xmlns:a16="http://schemas.microsoft.com/office/drawing/2014/main" id="{25787A4A-5B73-2B47-8E6D-88D3900A1ABE}"/>
                  </a:ext>
                </a:extLst>
              </p:cNvPr>
              <p:cNvSpPr txBox="1"/>
              <p:nvPr/>
            </p:nvSpPr>
            <p:spPr>
              <a:xfrm>
                <a:off x="5637285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6</a:t>
                </a:r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B4BC083-B9F3-9B45-8939-FC3B2075047F}"/>
                </a:ext>
              </a:extLst>
            </p:cNvPr>
            <p:cNvSpPr/>
            <p:nvPr/>
          </p:nvSpPr>
          <p:spPr>
            <a:xfrm flipH="1">
              <a:off x="1465385" y="4152383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DDDF14-780E-E84F-8273-234A01879FF8}"/>
                </a:ext>
              </a:extLst>
            </p:cNvPr>
            <p:cNvSpPr/>
            <p:nvPr/>
          </p:nvSpPr>
          <p:spPr>
            <a:xfrm flipH="1">
              <a:off x="2339012" y="4152383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5214B1-E8D8-BC43-B7BA-3EBADC2B57BA}"/>
                </a:ext>
              </a:extLst>
            </p:cNvPr>
            <p:cNvSpPr/>
            <p:nvPr/>
          </p:nvSpPr>
          <p:spPr>
            <a:xfrm flipH="1">
              <a:off x="3212639" y="4152383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D2639BD-7582-8343-832A-43EE2B5FBBB3}"/>
                </a:ext>
              </a:extLst>
            </p:cNvPr>
            <p:cNvSpPr/>
            <p:nvPr/>
          </p:nvSpPr>
          <p:spPr>
            <a:xfrm flipH="1">
              <a:off x="4086266" y="4152383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45A0D46-A94A-8741-B2DF-8ACE6262D2A7}"/>
                </a:ext>
              </a:extLst>
            </p:cNvPr>
            <p:cNvSpPr/>
            <p:nvPr/>
          </p:nvSpPr>
          <p:spPr>
            <a:xfrm flipH="1">
              <a:off x="4959892" y="4152383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14222AF-A524-B241-813C-3EE42DF8047D}"/>
                </a:ext>
              </a:extLst>
            </p:cNvPr>
            <p:cNvSpPr/>
            <p:nvPr/>
          </p:nvSpPr>
          <p:spPr>
            <a:xfrm flipH="1">
              <a:off x="1785564" y="5505895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8A54A7F-E208-3F4D-82EF-83A60438340B}"/>
                </a:ext>
              </a:extLst>
            </p:cNvPr>
            <p:cNvSpPr/>
            <p:nvPr/>
          </p:nvSpPr>
          <p:spPr>
            <a:xfrm flipH="1">
              <a:off x="2659191" y="5505895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F42E139-18C5-E545-BF1F-D7F599FE8BD3}"/>
                </a:ext>
              </a:extLst>
            </p:cNvPr>
            <p:cNvSpPr/>
            <p:nvPr/>
          </p:nvSpPr>
          <p:spPr>
            <a:xfrm flipH="1">
              <a:off x="3532818" y="5505895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6CC65C6-0C0E-9645-A518-2782B1017402}"/>
                </a:ext>
              </a:extLst>
            </p:cNvPr>
            <p:cNvSpPr/>
            <p:nvPr/>
          </p:nvSpPr>
          <p:spPr>
            <a:xfrm flipH="1">
              <a:off x="4406445" y="5505895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213DEC9-9DE3-7448-A7B2-D449CFB82062}"/>
                </a:ext>
              </a:extLst>
            </p:cNvPr>
            <p:cNvCxnSpPr>
              <a:cxnSpLocks/>
              <a:stCxn id="35" idx="0"/>
              <a:endCxn id="16" idx="4"/>
            </p:cNvCxnSpPr>
            <p:nvPr/>
          </p:nvCxnSpPr>
          <p:spPr>
            <a:xfrm flipV="1">
              <a:off x="1722013" y="3516514"/>
              <a:ext cx="170706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36" idx="0"/>
              <a:endCxn id="16" idx="4"/>
            </p:cNvCxnSpPr>
            <p:nvPr/>
          </p:nvCxnSpPr>
          <p:spPr>
            <a:xfrm flipV="1">
              <a:off x="2595640" y="3516514"/>
              <a:ext cx="83343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38" idx="0"/>
              <a:endCxn id="16" idx="4"/>
            </p:cNvCxnSpPr>
            <p:nvPr/>
          </p:nvCxnSpPr>
          <p:spPr>
            <a:xfrm flipH="1" flipV="1">
              <a:off x="3429075" y="3516514"/>
              <a:ext cx="4019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39" idx="0"/>
              <a:endCxn id="16" idx="4"/>
            </p:cNvCxnSpPr>
            <p:nvPr/>
          </p:nvCxnSpPr>
          <p:spPr>
            <a:xfrm flipH="1" flipV="1">
              <a:off x="3429075" y="3516514"/>
              <a:ext cx="913819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40" idx="0"/>
              <a:endCxn id="16" idx="4"/>
            </p:cNvCxnSpPr>
            <p:nvPr/>
          </p:nvCxnSpPr>
          <p:spPr>
            <a:xfrm flipH="1" flipV="1">
              <a:off x="3429075" y="3516514"/>
              <a:ext cx="178744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41" idx="0"/>
              <a:endCxn id="38" idx="4"/>
            </p:cNvCxnSpPr>
            <p:nvPr/>
          </p:nvCxnSpPr>
          <p:spPr>
            <a:xfrm flipV="1">
              <a:off x="2042192" y="4630812"/>
              <a:ext cx="1427075" cy="8750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42" idx="0"/>
              <a:endCxn id="38" idx="4"/>
            </p:cNvCxnSpPr>
            <p:nvPr/>
          </p:nvCxnSpPr>
          <p:spPr>
            <a:xfrm flipV="1">
              <a:off x="2915819" y="4630812"/>
              <a:ext cx="553448" cy="8750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43" idx="0"/>
              <a:endCxn id="38" idx="4"/>
            </p:cNvCxnSpPr>
            <p:nvPr/>
          </p:nvCxnSpPr>
          <p:spPr>
            <a:xfrm flipH="1" flipV="1">
              <a:off x="3469267" y="4630812"/>
              <a:ext cx="320179" cy="8750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44" idx="0"/>
              <a:endCxn id="38" idx="4"/>
            </p:cNvCxnSpPr>
            <p:nvPr/>
          </p:nvCxnSpPr>
          <p:spPr>
            <a:xfrm flipH="1" flipV="1">
              <a:off x="3469267" y="4630812"/>
              <a:ext cx="1193806" cy="8750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Box 101">
              <a:extLst>
                <a:ext uri="{FF2B5EF4-FFF2-40B4-BE49-F238E27FC236}">
                  <a16:creationId xmlns:a16="http://schemas.microsoft.com/office/drawing/2014/main" id="{AD5F9DFF-4BBB-334B-86F4-71CA1B7E0FFB}"/>
                </a:ext>
              </a:extLst>
            </p:cNvPr>
            <p:cNvSpPr txBox="1"/>
            <p:nvPr/>
          </p:nvSpPr>
          <p:spPr>
            <a:xfrm>
              <a:off x="3724589" y="1781268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01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1449769" y="3106294"/>
              <a:ext cx="1028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0.1</a:t>
              </a:r>
            </a:p>
          </p:txBody>
        </p:sp>
        <p:sp>
          <p:nvSpPr>
            <p:cNvPr id="103" name="TextBox 101">
              <a:extLst>
                <a:ext uri="{FF2B5EF4-FFF2-40B4-BE49-F238E27FC236}">
                  <a16:creationId xmlns:a16="http://schemas.microsoft.com/office/drawing/2014/main" id="{DB2F0CC8-9797-894A-A501-72C94CFFD710}"/>
                </a:ext>
              </a:extLst>
            </p:cNvPr>
            <p:cNvSpPr txBox="1"/>
            <p:nvPr/>
          </p:nvSpPr>
          <p:spPr>
            <a:xfrm>
              <a:off x="2340692" y="3117117"/>
              <a:ext cx="831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0.1</a:t>
              </a:r>
            </a:p>
          </p:txBody>
        </p:sp>
        <p:sp>
          <p:nvSpPr>
            <p:cNvPr id="106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3218970" y="3098674"/>
              <a:ext cx="506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chemeClr val="accent1"/>
                  </a:solidFill>
                </a:rPr>
                <a:t>0.5</a:t>
              </a:r>
            </a:p>
          </p:txBody>
        </p:sp>
        <p:sp>
          <p:nvSpPr>
            <p:cNvPr id="108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4070607" y="3117117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0.1</a:t>
              </a:r>
            </a:p>
          </p:txBody>
        </p:sp>
        <p:sp>
          <p:nvSpPr>
            <p:cNvPr id="109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4941017" y="3102686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0.1</a:t>
              </a:r>
            </a:p>
          </p:txBody>
        </p:sp>
        <p:sp>
          <p:nvSpPr>
            <p:cNvPr id="111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5861447" y="3101825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0.1</a:t>
              </a:r>
            </a:p>
          </p:txBody>
        </p:sp>
        <p:sp>
          <p:nvSpPr>
            <p:cNvPr id="112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1500758" y="4196406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0.2</a:t>
              </a:r>
            </a:p>
          </p:txBody>
        </p:sp>
        <p:sp>
          <p:nvSpPr>
            <p:cNvPr id="116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2423653" y="4228943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0.3</a:t>
              </a:r>
            </a:p>
          </p:txBody>
        </p:sp>
        <p:sp>
          <p:nvSpPr>
            <p:cNvPr id="117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3272486" y="4198058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chemeClr val="accent1"/>
                  </a:solidFill>
                </a:rPr>
                <a:t>0.1</a:t>
              </a:r>
            </a:p>
          </p:txBody>
        </p:sp>
        <p:sp>
          <p:nvSpPr>
            <p:cNvPr id="118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4149385" y="4216095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0.2</a:t>
              </a:r>
            </a:p>
          </p:txBody>
        </p:sp>
        <p:sp>
          <p:nvSpPr>
            <p:cNvPr id="119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5003055" y="4215234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0.3</a:t>
              </a:r>
            </a:p>
          </p:txBody>
        </p:sp>
        <p:sp>
          <p:nvSpPr>
            <p:cNvPr id="120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1766874" y="5585656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0.2</a:t>
              </a:r>
            </a:p>
          </p:txBody>
        </p:sp>
        <p:sp>
          <p:nvSpPr>
            <p:cNvPr id="121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2656894" y="5585656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chemeClr val="accent1"/>
                  </a:solidFill>
                </a:rPr>
                <a:t>0.3</a:t>
              </a:r>
            </a:p>
          </p:txBody>
        </p:sp>
        <p:sp>
          <p:nvSpPr>
            <p:cNvPr id="122" name="TextBox 101">
              <a:extLst>
                <a:ext uri="{FF2B5EF4-FFF2-40B4-BE49-F238E27FC236}">
                  <a16:creationId xmlns:a16="http://schemas.microsoft.com/office/drawing/2014/main" id="{3D9C7D08-1CA3-9047-A194-25795C91B274}"/>
                </a:ext>
              </a:extLst>
            </p:cNvPr>
            <p:cNvSpPr txBox="1"/>
            <p:nvPr/>
          </p:nvSpPr>
          <p:spPr>
            <a:xfrm>
              <a:off x="3574235" y="5582037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0.2</a:t>
              </a:r>
            </a:p>
          </p:txBody>
        </p:sp>
        <p:sp>
          <p:nvSpPr>
            <p:cNvPr id="123" name="TextBox 101">
              <a:extLst>
                <a:ext uri="{FF2B5EF4-FFF2-40B4-BE49-F238E27FC236}">
                  <a16:creationId xmlns:a16="http://schemas.microsoft.com/office/drawing/2014/main" id="{12D54EAE-39E4-1B4F-9347-233E1229696B}"/>
                </a:ext>
              </a:extLst>
            </p:cNvPr>
            <p:cNvSpPr txBox="1"/>
            <p:nvPr/>
          </p:nvSpPr>
          <p:spPr>
            <a:xfrm>
              <a:off x="4448307" y="5585656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chemeClr val="accent1"/>
                  </a:solidFill>
                </a:rPr>
                <a:t>0.3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BCD7B6A5-2227-1843-980A-E4D38FCFD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8048" y="3398955"/>
              <a:ext cx="535801" cy="387715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A6A64A38-FA62-1B41-8204-A18BAEB37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6363" y="1934371"/>
              <a:ext cx="571094" cy="408753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1A95BCE7-AC42-F840-8CF9-83FD62F0D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17819" y="4532699"/>
              <a:ext cx="469421" cy="348509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654F5EC5-D06E-6841-88CB-5F7D31B4E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89909" y="6064085"/>
              <a:ext cx="634716" cy="478429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FCDE205B-1F68-3C4A-8A39-E8F6AC00B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90353" y="6016569"/>
              <a:ext cx="654878" cy="507530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CE06CBAB-6028-DA48-B063-ECEA00914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54974" y="6060466"/>
              <a:ext cx="592313" cy="430773"/>
            </a:xfrm>
            <a:prstGeom prst="rect">
              <a:avLst/>
            </a:prstGeom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0EA14BFC-EF13-8A42-B7B4-1EF063070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34692" y="6050075"/>
              <a:ext cx="595295" cy="440518"/>
            </a:xfrm>
            <a:prstGeom prst="rect">
              <a:avLst/>
            </a:prstGeom>
          </p:spPr>
        </p:pic>
        <p:sp>
          <p:nvSpPr>
            <p:cNvPr id="88" name="TextBox 101">
              <a:extLst>
                <a:ext uri="{FF2B5EF4-FFF2-40B4-BE49-F238E27FC236}">
                  <a16:creationId xmlns:a16="http://schemas.microsoft.com/office/drawing/2014/main" id="{062F995B-7428-B44A-B480-1A033BD71B18}"/>
                </a:ext>
              </a:extLst>
            </p:cNvPr>
            <p:cNvSpPr txBox="1"/>
            <p:nvPr/>
          </p:nvSpPr>
          <p:spPr>
            <a:xfrm>
              <a:off x="3417908" y="2369156"/>
              <a:ext cx="1028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</a:rPr>
                <a:t>Max</a:t>
              </a:r>
            </a:p>
          </p:txBody>
        </p:sp>
        <p:sp>
          <p:nvSpPr>
            <p:cNvPr id="89" name="TextBox 101">
              <a:extLst>
                <a:ext uri="{FF2B5EF4-FFF2-40B4-BE49-F238E27FC236}">
                  <a16:creationId xmlns:a16="http://schemas.microsoft.com/office/drawing/2014/main" id="{62CA92C4-63B2-6346-88D3-2DB62A418631}"/>
                </a:ext>
              </a:extLst>
            </p:cNvPr>
            <p:cNvSpPr txBox="1"/>
            <p:nvPr/>
          </p:nvSpPr>
          <p:spPr>
            <a:xfrm>
              <a:off x="3116622" y="5046815"/>
              <a:ext cx="1028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</a:rPr>
                <a:t>Max</a:t>
              </a:r>
            </a:p>
          </p:txBody>
        </p:sp>
        <p:sp>
          <p:nvSpPr>
            <p:cNvPr id="91" name="TextBox 101">
              <a:extLst>
                <a:ext uri="{FF2B5EF4-FFF2-40B4-BE49-F238E27FC236}">
                  <a16:creationId xmlns:a16="http://schemas.microsoft.com/office/drawing/2014/main" id="{93E1B23A-D1BF-E14B-A453-507CE4E91ED8}"/>
                </a:ext>
              </a:extLst>
            </p:cNvPr>
            <p:cNvSpPr txBox="1"/>
            <p:nvPr/>
          </p:nvSpPr>
          <p:spPr>
            <a:xfrm>
              <a:off x="3057189" y="3741133"/>
              <a:ext cx="1028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</a:rPr>
                <a:t>Min</a:t>
              </a:r>
            </a:p>
          </p:txBody>
        </p:sp>
      </p:grpSp>
      <p:sp>
        <p:nvSpPr>
          <p:cNvPr id="94" name="Oval 93">
            <a:extLst>
              <a:ext uri="{FF2B5EF4-FFF2-40B4-BE49-F238E27FC236}">
                <a16:creationId xmlns:a16="http://schemas.microsoft.com/office/drawing/2014/main" id="{65C6633E-3624-8647-9F85-3B14F194ED5A}"/>
              </a:ext>
            </a:extLst>
          </p:cNvPr>
          <p:cNvSpPr/>
          <p:nvPr/>
        </p:nvSpPr>
        <p:spPr>
          <a:xfrm flipH="1">
            <a:off x="3022934" y="5432724"/>
            <a:ext cx="513256" cy="478429"/>
          </a:xfrm>
          <a:prstGeom prst="ellipse">
            <a:avLst/>
          </a:prstGeom>
          <a:solidFill>
            <a:srgbClr val="00B0F0">
              <a:alpha val="4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14222AF-A524-B241-813C-3EE42DF8047D}"/>
              </a:ext>
            </a:extLst>
          </p:cNvPr>
          <p:cNvSpPr/>
          <p:nvPr/>
        </p:nvSpPr>
        <p:spPr>
          <a:xfrm flipH="1">
            <a:off x="3951520" y="5424984"/>
            <a:ext cx="513256" cy="478429"/>
          </a:xfrm>
          <a:prstGeom prst="ellipse">
            <a:avLst/>
          </a:prstGeom>
          <a:solidFill>
            <a:srgbClr val="00B0F0">
              <a:alpha val="4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14222AF-A524-B241-813C-3EE42DF8047D}"/>
              </a:ext>
            </a:extLst>
          </p:cNvPr>
          <p:cNvSpPr/>
          <p:nvPr/>
        </p:nvSpPr>
        <p:spPr>
          <a:xfrm flipH="1">
            <a:off x="4903128" y="5429105"/>
            <a:ext cx="513256" cy="478429"/>
          </a:xfrm>
          <a:prstGeom prst="ellipse">
            <a:avLst/>
          </a:prstGeom>
          <a:solidFill>
            <a:srgbClr val="00B0F0">
              <a:alpha val="4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8" name="TextBox 101">
            <a:extLst>
              <a:ext uri="{FF2B5EF4-FFF2-40B4-BE49-F238E27FC236}">
                <a16:creationId xmlns:a16="http://schemas.microsoft.com/office/drawing/2014/main" id="{B9092C10-BC26-D34B-B885-12E61434A94E}"/>
              </a:ext>
            </a:extLst>
          </p:cNvPr>
          <p:cNvSpPr txBox="1"/>
          <p:nvPr/>
        </p:nvSpPr>
        <p:spPr>
          <a:xfrm>
            <a:off x="3047946" y="5503826"/>
            <a:ext cx="52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0.0</a:t>
            </a:r>
          </a:p>
        </p:txBody>
      </p:sp>
      <p:sp>
        <p:nvSpPr>
          <p:cNvPr id="99" name="TextBox 101">
            <a:extLst>
              <a:ext uri="{FF2B5EF4-FFF2-40B4-BE49-F238E27FC236}">
                <a16:creationId xmlns:a16="http://schemas.microsoft.com/office/drawing/2014/main" id="{821C0546-5A44-494D-8CE2-F275F40C50C5}"/>
              </a:ext>
            </a:extLst>
          </p:cNvPr>
          <p:cNvSpPr txBox="1"/>
          <p:nvPr/>
        </p:nvSpPr>
        <p:spPr>
          <a:xfrm>
            <a:off x="3974542" y="5503826"/>
            <a:ext cx="52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0.0</a:t>
            </a:r>
          </a:p>
        </p:txBody>
      </p:sp>
      <p:sp>
        <p:nvSpPr>
          <p:cNvPr id="124" name="TextBox 101">
            <a:extLst>
              <a:ext uri="{FF2B5EF4-FFF2-40B4-BE49-F238E27FC236}">
                <a16:creationId xmlns:a16="http://schemas.microsoft.com/office/drawing/2014/main" id="{3368C5C5-0BB7-E440-B0AC-9FFAEF420A33}"/>
              </a:ext>
            </a:extLst>
          </p:cNvPr>
          <p:cNvSpPr txBox="1"/>
          <p:nvPr/>
        </p:nvSpPr>
        <p:spPr>
          <a:xfrm>
            <a:off x="4956274" y="5503826"/>
            <a:ext cx="52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0.0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D04DB9E-AEFE-AF43-A604-F73AFE79E3CB}"/>
              </a:ext>
            </a:extLst>
          </p:cNvPr>
          <p:cNvCxnSpPr>
            <a:cxnSpLocks/>
            <a:stCxn id="94" idx="0"/>
            <a:endCxn id="42" idx="4"/>
          </p:cNvCxnSpPr>
          <p:nvPr/>
        </p:nvCxnSpPr>
        <p:spPr>
          <a:xfrm flipV="1">
            <a:off x="3279562" y="4507216"/>
            <a:ext cx="984411" cy="925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1565355-F8F7-DA4D-98C8-0053E3C59DD7}"/>
              </a:ext>
            </a:extLst>
          </p:cNvPr>
          <p:cNvCxnSpPr>
            <a:cxnSpLocks/>
            <a:stCxn id="95" idx="0"/>
            <a:endCxn id="131" idx="0"/>
          </p:cNvCxnSpPr>
          <p:nvPr/>
        </p:nvCxnSpPr>
        <p:spPr>
          <a:xfrm flipV="1">
            <a:off x="4208148" y="4539461"/>
            <a:ext cx="57798" cy="885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D04DB9E-AEFE-AF43-A604-F73AFE79E3CB}"/>
              </a:ext>
            </a:extLst>
          </p:cNvPr>
          <p:cNvCxnSpPr>
            <a:cxnSpLocks/>
            <a:stCxn id="97" idx="0"/>
            <a:endCxn id="42" idx="4"/>
          </p:cNvCxnSpPr>
          <p:nvPr/>
        </p:nvCxnSpPr>
        <p:spPr>
          <a:xfrm flipH="1" flipV="1">
            <a:off x="4263973" y="4507216"/>
            <a:ext cx="895783" cy="921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048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B7546A8-3D1E-1046-85D9-EC1898C5FEED}"/>
              </a:ext>
            </a:extLst>
          </p:cNvPr>
          <p:cNvGrpSpPr/>
          <p:nvPr/>
        </p:nvGrpSpPr>
        <p:grpSpPr>
          <a:xfrm>
            <a:off x="5909802" y="1306431"/>
            <a:ext cx="4925550" cy="1831942"/>
            <a:chOff x="1173553" y="1314844"/>
            <a:chExt cx="4925550" cy="1831942"/>
          </a:xfrm>
        </p:grpSpPr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A3FEA1EF-CD95-E148-9D4D-DBA710C87137}"/>
                </a:ext>
              </a:extLst>
            </p:cNvPr>
            <p:cNvSpPr/>
            <p:nvPr/>
          </p:nvSpPr>
          <p:spPr>
            <a:xfrm flipH="1">
              <a:off x="3362269" y="1314844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BC535A39-332C-A544-8351-AF3C38EC5D0F}"/>
                </a:ext>
              </a:extLst>
            </p:cNvPr>
            <p:cNvSpPr/>
            <p:nvPr/>
          </p:nvSpPr>
          <p:spPr>
            <a:xfrm flipH="1">
              <a:off x="1173553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495495D4-4090-FD40-B603-7655B74D1D22}"/>
                </a:ext>
              </a:extLst>
            </p:cNvPr>
            <p:cNvSpPr/>
            <p:nvPr/>
          </p:nvSpPr>
          <p:spPr>
            <a:xfrm flipH="1">
              <a:off x="2047180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1FBA5D7C-DABA-8048-8F4F-20CA30DF2ED8}"/>
                </a:ext>
              </a:extLst>
            </p:cNvPr>
            <p:cNvSpPr/>
            <p:nvPr/>
          </p:nvSpPr>
          <p:spPr>
            <a:xfrm flipH="1">
              <a:off x="2920807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8C176740-19A4-6E42-A5AB-15EA5BD392B9}"/>
                </a:ext>
              </a:extLst>
            </p:cNvPr>
            <p:cNvSpPr/>
            <p:nvPr/>
          </p:nvSpPr>
          <p:spPr>
            <a:xfrm flipH="1">
              <a:off x="3794434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476D38FB-AE01-064C-BDCA-3CD94B348609}"/>
                </a:ext>
              </a:extLst>
            </p:cNvPr>
            <p:cNvSpPr/>
            <p:nvPr/>
          </p:nvSpPr>
          <p:spPr>
            <a:xfrm flipH="1">
              <a:off x="4668061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764EEF0A-1E96-7A49-BB2E-40D671FF692D}"/>
                </a:ext>
              </a:extLst>
            </p:cNvPr>
            <p:cNvCxnSpPr>
              <a:cxnSpLocks/>
              <a:stCxn id="250" idx="0"/>
              <a:endCxn id="249" idx="4"/>
            </p:cNvCxnSpPr>
            <p:nvPr/>
          </p:nvCxnSpPr>
          <p:spPr>
            <a:xfrm flipV="1">
              <a:off x="1430181" y="1793273"/>
              <a:ext cx="2188716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E667788C-BFEA-804C-9A02-CA6CED78CD8D}"/>
                </a:ext>
              </a:extLst>
            </p:cNvPr>
            <p:cNvCxnSpPr>
              <a:cxnSpLocks/>
              <a:stCxn id="251" idx="0"/>
              <a:endCxn id="249" idx="4"/>
            </p:cNvCxnSpPr>
            <p:nvPr/>
          </p:nvCxnSpPr>
          <p:spPr>
            <a:xfrm flipV="1">
              <a:off x="2303808" y="1793273"/>
              <a:ext cx="1315089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F412E26C-2749-C840-A338-A5E6F872A676}"/>
                </a:ext>
              </a:extLst>
            </p:cNvPr>
            <p:cNvCxnSpPr>
              <a:cxnSpLocks/>
              <a:stCxn id="252" idx="0"/>
              <a:endCxn id="249" idx="4"/>
            </p:cNvCxnSpPr>
            <p:nvPr/>
          </p:nvCxnSpPr>
          <p:spPr>
            <a:xfrm flipV="1">
              <a:off x="3177435" y="1793273"/>
              <a:ext cx="441462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3EC93CA-38BC-C248-9E15-A553CC7A5FBC}"/>
                </a:ext>
              </a:extLst>
            </p:cNvPr>
            <p:cNvCxnSpPr>
              <a:cxnSpLocks/>
              <a:stCxn id="253" idx="0"/>
              <a:endCxn id="249" idx="4"/>
            </p:cNvCxnSpPr>
            <p:nvPr/>
          </p:nvCxnSpPr>
          <p:spPr>
            <a:xfrm flipH="1" flipV="1">
              <a:off x="3618897" y="1793273"/>
              <a:ext cx="432165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F57393B-C599-1745-A91E-539ED502A8C5}"/>
                </a:ext>
              </a:extLst>
            </p:cNvPr>
            <p:cNvCxnSpPr>
              <a:cxnSpLocks/>
              <a:stCxn id="254" idx="0"/>
              <a:endCxn id="249" idx="4"/>
            </p:cNvCxnSpPr>
            <p:nvPr/>
          </p:nvCxnSpPr>
          <p:spPr>
            <a:xfrm flipH="1" flipV="1">
              <a:off x="3618897" y="1793273"/>
              <a:ext cx="1305792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EE73F433-961B-4F45-BFC6-E33E495E2F96}"/>
                </a:ext>
              </a:extLst>
            </p:cNvPr>
            <p:cNvSpPr txBox="1"/>
            <p:nvPr/>
          </p:nvSpPr>
          <p:spPr>
            <a:xfrm>
              <a:off x="195267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60E706AC-1DD9-D241-AE29-A3DD0BDC6AE0}"/>
                </a:ext>
              </a:extLst>
            </p:cNvPr>
            <p:cNvSpPr txBox="1"/>
            <p:nvPr/>
          </p:nvSpPr>
          <p:spPr>
            <a:xfrm>
              <a:off x="269316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62" name="TextBox 101">
              <a:extLst>
                <a:ext uri="{FF2B5EF4-FFF2-40B4-BE49-F238E27FC236}">
                  <a16:creationId xmlns:a16="http://schemas.microsoft.com/office/drawing/2014/main" id="{1D7F9515-1A77-3848-AAC2-FF61C8CE54C9}"/>
                </a:ext>
              </a:extLst>
            </p:cNvPr>
            <p:cNvSpPr txBox="1"/>
            <p:nvPr/>
          </p:nvSpPr>
          <p:spPr>
            <a:xfrm>
              <a:off x="330495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CBD5197-DD7E-644A-B9D7-255A68CEE452}"/>
                </a:ext>
              </a:extLst>
            </p:cNvPr>
            <p:cNvSpPr/>
            <p:nvPr/>
          </p:nvSpPr>
          <p:spPr>
            <a:xfrm flipH="1">
              <a:off x="5541687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065194CE-4FAD-5341-9951-B23360CA5275}"/>
                </a:ext>
              </a:extLst>
            </p:cNvPr>
            <p:cNvCxnSpPr>
              <a:cxnSpLocks/>
              <a:stCxn id="263" idx="0"/>
              <a:endCxn id="249" idx="4"/>
            </p:cNvCxnSpPr>
            <p:nvPr/>
          </p:nvCxnSpPr>
          <p:spPr>
            <a:xfrm flipH="1" flipV="1">
              <a:off x="3618897" y="1793273"/>
              <a:ext cx="2179418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5" name="TextBox 101">
              <a:extLst>
                <a:ext uri="{FF2B5EF4-FFF2-40B4-BE49-F238E27FC236}">
                  <a16:creationId xmlns:a16="http://schemas.microsoft.com/office/drawing/2014/main" id="{CDB5BAB8-3CBA-7945-A4AC-A6D35B0F9ADC}"/>
                </a:ext>
              </a:extLst>
            </p:cNvPr>
            <p:cNvSpPr txBox="1"/>
            <p:nvPr/>
          </p:nvSpPr>
          <p:spPr>
            <a:xfrm>
              <a:off x="3894283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266" name="TextBox 101">
              <a:extLst>
                <a:ext uri="{FF2B5EF4-FFF2-40B4-BE49-F238E27FC236}">
                  <a16:creationId xmlns:a16="http://schemas.microsoft.com/office/drawing/2014/main" id="{F2253206-392D-F540-B2E9-91081B933D98}"/>
                </a:ext>
              </a:extLst>
            </p:cNvPr>
            <p:cNvSpPr txBox="1"/>
            <p:nvPr/>
          </p:nvSpPr>
          <p:spPr>
            <a:xfrm>
              <a:off x="4654693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5</a:t>
              </a:r>
            </a:p>
          </p:txBody>
        </p:sp>
        <p:sp>
          <p:nvSpPr>
            <p:cNvPr id="267" name="TextBox 101">
              <a:extLst>
                <a:ext uri="{FF2B5EF4-FFF2-40B4-BE49-F238E27FC236}">
                  <a16:creationId xmlns:a16="http://schemas.microsoft.com/office/drawing/2014/main" id="{911B83E0-27F9-6D4D-89BE-A72E81C22D3E}"/>
                </a:ext>
              </a:extLst>
            </p:cNvPr>
            <p:cNvSpPr txBox="1"/>
            <p:nvPr/>
          </p:nvSpPr>
          <p:spPr>
            <a:xfrm>
              <a:off x="5637285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</a:p>
          </p:txBody>
        </p:sp>
      </p:grpSp>
      <p:sp>
        <p:nvSpPr>
          <p:cNvPr id="268" name="Oval 267">
            <a:extLst>
              <a:ext uri="{FF2B5EF4-FFF2-40B4-BE49-F238E27FC236}">
                <a16:creationId xmlns:a16="http://schemas.microsoft.com/office/drawing/2014/main" id="{D0C1B7E6-AEC8-A847-81C2-7826379A2A91}"/>
              </a:ext>
            </a:extLst>
          </p:cNvPr>
          <p:cNvSpPr/>
          <p:nvPr/>
        </p:nvSpPr>
        <p:spPr>
          <a:xfrm flipH="1">
            <a:off x="5949994" y="3774242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7EF8E14E-1140-9B42-983B-93C2911463A9}"/>
              </a:ext>
            </a:extLst>
          </p:cNvPr>
          <p:cNvSpPr/>
          <p:nvPr/>
        </p:nvSpPr>
        <p:spPr>
          <a:xfrm flipH="1">
            <a:off x="6823621" y="3774242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43D2EEDA-CF1F-7947-A611-183FF8A23A17}"/>
              </a:ext>
            </a:extLst>
          </p:cNvPr>
          <p:cNvSpPr/>
          <p:nvPr/>
        </p:nvSpPr>
        <p:spPr>
          <a:xfrm flipH="1">
            <a:off x="7697248" y="3774242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0E2E9CFC-21AA-8A4E-AF12-376B97481F7B}"/>
              </a:ext>
            </a:extLst>
          </p:cNvPr>
          <p:cNvSpPr/>
          <p:nvPr/>
        </p:nvSpPr>
        <p:spPr>
          <a:xfrm flipH="1">
            <a:off x="8570875" y="3774242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85988B40-203B-7948-B6E9-6EB1CFCCE041}"/>
              </a:ext>
            </a:extLst>
          </p:cNvPr>
          <p:cNvSpPr/>
          <p:nvPr/>
        </p:nvSpPr>
        <p:spPr>
          <a:xfrm flipH="1">
            <a:off x="9444501" y="3774242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792353F5-0339-F94A-8768-624678111048}"/>
              </a:ext>
            </a:extLst>
          </p:cNvPr>
          <p:cNvCxnSpPr>
            <a:cxnSpLocks/>
            <a:stCxn id="268" idx="0"/>
            <a:endCxn id="252" idx="4"/>
          </p:cNvCxnSpPr>
          <p:nvPr/>
        </p:nvCxnSpPr>
        <p:spPr>
          <a:xfrm flipV="1">
            <a:off x="6206622" y="3138373"/>
            <a:ext cx="1707062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DA4D6A4B-669A-4A4C-A5AB-62A0DF39476B}"/>
              </a:ext>
            </a:extLst>
          </p:cNvPr>
          <p:cNvCxnSpPr>
            <a:cxnSpLocks/>
            <a:stCxn id="269" idx="0"/>
            <a:endCxn id="252" idx="4"/>
          </p:cNvCxnSpPr>
          <p:nvPr/>
        </p:nvCxnSpPr>
        <p:spPr>
          <a:xfrm flipV="1">
            <a:off x="7080249" y="3138373"/>
            <a:ext cx="833435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67F8E896-FFB5-AC43-A28C-3704B657C04E}"/>
              </a:ext>
            </a:extLst>
          </p:cNvPr>
          <p:cNvCxnSpPr>
            <a:cxnSpLocks/>
            <a:stCxn id="270" idx="0"/>
            <a:endCxn id="252" idx="4"/>
          </p:cNvCxnSpPr>
          <p:nvPr/>
        </p:nvCxnSpPr>
        <p:spPr>
          <a:xfrm flipH="1" flipV="1">
            <a:off x="7913684" y="3138373"/>
            <a:ext cx="40192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7B07404E-5E80-1A4A-8CD1-D49B1C8797AE}"/>
              </a:ext>
            </a:extLst>
          </p:cNvPr>
          <p:cNvCxnSpPr>
            <a:cxnSpLocks/>
            <a:stCxn id="271" idx="0"/>
            <a:endCxn id="252" idx="4"/>
          </p:cNvCxnSpPr>
          <p:nvPr/>
        </p:nvCxnSpPr>
        <p:spPr>
          <a:xfrm flipH="1" flipV="1">
            <a:off x="7913684" y="3138373"/>
            <a:ext cx="913819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0039C17C-1F4A-A54F-8413-8F4176334C1F}"/>
              </a:ext>
            </a:extLst>
          </p:cNvPr>
          <p:cNvCxnSpPr>
            <a:cxnSpLocks/>
            <a:stCxn id="272" idx="0"/>
            <a:endCxn id="252" idx="4"/>
          </p:cNvCxnSpPr>
          <p:nvPr/>
        </p:nvCxnSpPr>
        <p:spPr>
          <a:xfrm flipH="1" flipV="1">
            <a:off x="7913684" y="3138373"/>
            <a:ext cx="1787445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TextBox 101">
            <a:extLst>
              <a:ext uri="{FF2B5EF4-FFF2-40B4-BE49-F238E27FC236}">
                <a16:creationId xmlns:a16="http://schemas.microsoft.com/office/drawing/2014/main" id="{1C86A996-E14E-3841-8786-531044E3818A}"/>
              </a:ext>
            </a:extLst>
          </p:cNvPr>
          <p:cNvSpPr txBox="1"/>
          <p:nvPr/>
        </p:nvSpPr>
        <p:spPr>
          <a:xfrm>
            <a:off x="5934378" y="2728153"/>
            <a:ext cx="79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t=10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n=100</a:t>
            </a:r>
          </a:p>
        </p:txBody>
      </p:sp>
      <p:pic>
        <p:nvPicPr>
          <p:cNvPr id="302" name="Picture 301">
            <a:extLst>
              <a:ext uri="{FF2B5EF4-FFF2-40B4-BE49-F238E27FC236}">
                <a16:creationId xmlns:a16="http://schemas.microsoft.com/office/drawing/2014/main" id="{CACE45C8-FF8F-524B-B2EB-01171008A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657" y="3020814"/>
            <a:ext cx="535801" cy="387715"/>
          </a:xfrm>
          <a:prstGeom prst="rect">
            <a:avLst/>
          </a:prstGeom>
        </p:spPr>
      </p:pic>
      <p:pic>
        <p:nvPicPr>
          <p:cNvPr id="303" name="Picture 302">
            <a:extLst>
              <a:ext uri="{FF2B5EF4-FFF2-40B4-BE49-F238E27FC236}">
                <a16:creationId xmlns:a16="http://schemas.microsoft.com/office/drawing/2014/main" id="{3D595B45-62E9-2E40-A352-14AA5B033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972" y="1556230"/>
            <a:ext cx="571094" cy="408753"/>
          </a:xfrm>
          <a:prstGeom prst="rect">
            <a:avLst/>
          </a:prstGeom>
        </p:spPr>
      </p:pic>
      <p:sp>
        <p:nvSpPr>
          <p:cNvPr id="309" name="TextBox 101">
            <a:extLst>
              <a:ext uri="{FF2B5EF4-FFF2-40B4-BE49-F238E27FC236}">
                <a16:creationId xmlns:a16="http://schemas.microsoft.com/office/drawing/2014/main" id="{F096D9D2-4196-BF4E-87AE-3CBAA724EE06}"/>
              </a:ext>
            </a:extLst>
          </p:cNvPr>
          <p:cNvSpPr txBox="1"/>
          <p:nvPr/>
        </p:nvSpPr>
        <p:spPr>
          <a:xfrm>
            <a:off x="6842303" y="2720533"/>
            <a:ext cx="733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t=20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n=100</a:t>
            </a:r>
          </a:p>
        </p:txBody>
      </p:sp>
      <p:sp>
        <p:nvSpPr>
          <p:cNvPr id="310" name="TextBox 101">
            <a:extLst>
              <a:ext uri="{FF2B5EF4-FFF2-40B4-BE49-F238E27FC236}">
                <a16:creationId xmlns:a16="http://schemas.microsoft.com/office/drawing/2014/main" id="{1C86A996-E14E-3841-8786-531044E3818A}"/>
              </a:ext>
            </a:extLst>
          </p:cNvPr>
          <p:cNvSpPr txBox="1"/>
          <p:nvPr/>
        </p:nvSpPr>
        <p:spPr>
          <a:xfrm>
            <a:off x="7677579" y="2726219"/>
            <a:ext cx="74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t=25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n=50</a:t>
            </a:r>
          </a:p>
        </p:txBody>
      </p:sp>
      <p:sp>
        <p:nvSpPr>
          <p:cNvPr id="311" name="TextBox 101">
            <a:extLst>
              <a:ext uri="{FF2B5EF4-FFF2-40B4-BE49-F238E27FC236}">
                <a16:creationId xmlns:a16="http://schemas.microsoft.com/office/drawing/2014/main" id="{1C86A996-E14E-3841-8786-531044E3818A}"/>
              </a:ext>
            </a:extLst>
          </p:cNvPr>
          <p:cNvSpPr txBox="1"/>
          <p:nvPr/>
        </p:nvSpPr>
        <p:spPr>
          <a:xfrm>
            <a:off x="8565115" y="2725415"/>
            <a:ext cx="706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t=10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n=100</a:t>
            </a:r>
          </a:p>
        </p:txBody>
      </p:sp>
      <p:sp>
        <p:nvSpPr>
          <p:cNvPr id="312" name="TextBox 101">
            <a:extLst>
              <a:ext uri="{FF2B5EF4-FFF2-40B4-BE49-F238E27FC236}">
                <a16:creationId xmlns:a16="http://schemas.microsoft.com/office/drawing/2014/main" id="{1C86A996-E14E-3841-8786-531044E3818A}"/>
              </a:ext>
            </a:extLst>
          </p:cNvPr>
          <p:cNvSpPr txBox="1"/>
          <p:nvPr/>
        </p:nvSpPr>
        <p:spPr>
          <a:xfrm>
            <a:off x="9487664" y="2720533"/>
            <a:ext cx="644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t=10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n=100</a:t>
            </a:r>
          </a:p>
        </p:txBody>
      </p:sp>
      <p:sp>
        <p:nvSpPr>
          <p:cNvPr id="313" name="TextBox 101">
            <a:extLst>
              <a:ext uri="{FF2B5EF4-FFF2-40B4-BE49-F238E27FC236}">
                <a16:creationId xmlns:a16="http://schemas.microsoft.com/office/drawing/2014/main" id="{1C86A996-E14E-3841-8786-531044E3818A}"/>
              </a:ext>
            </a:extLst>
          </p:cNvPr>
          <p:cNvSpPr txBox="1"/>
          <p:nvPr/>
        </p:nvSpPr>
        <p:spPr>
          <a:xfrm>
            <a:off x="10373533" y="2710966"/>
            <a:ext cx="593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t=10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n=100</a:t>
            </a:r>
          </a:p>
        </p:txBody>
      </p:sp>
      <p:sp>
        <p:nvSpPr>
          <p:cNvPr id="553" name="TextBox 101">
            <a:extLst>
              <a:ext uri="{FF2B5EF4-FFF2-40B4-BE49-F238E27FC236}">
                <a16:creationId xmlns:a16="http://schemas.microsoft.com/office/drawing/2014/main" id="{FF4193E7-AE0A-7740-BF8A-2C29F06192F9}"/>
              </a:ext>
            </a:extLst>
          </p:cNvPr>
          <p:cNvSpPr txBox="1"/>
          <p:nvPr/>
        </p:nvSpPr>
        <p:spPr>
          <a:xfrm>
            <a:off x="5987980" y="3814094"/>
            <a:ext cx="50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t=2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</a:t>
            </a:r>
          </a:p>
        </p:txBody>
      </p:sp>
      <p:sp>
        <p:nvSpPr>
          <p:cNvPr id="554" name="TextBox 101">
            <a:extLst>
              <a:ext uri="{FF2B5EF4-FFF2-40B4-BE49-F238E27FC236}">
                <a16:creationId xmlns:a16="http://schemas.microsoft.com/office/drawing/2014/main" id="{7C42623D-1064-2241-B1C9-2B6C70069C0A}"/>
              </a:ext>
            </a:extLst>
          </p:cNvPr>
          <p:cNvSpPr txBox="1"/>
          <p:nvPr/>
        </p:nvSpPr>
        <p:spPr>
          <a:xfrm>
            <a:off x="6914333" y="3816267"/>
            <a:ext cx="50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t=3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</a:t>
            </a:r>
          </a:p>
        </p:txBody>
      </p:sp>
      <p:sp>
        <p:nvSpPr>
          <p:cNvPr id="555" name="TextBox 101">
            <a:extLst>
              <a:ext uri="{FF2B5EF4-FFF2-40B4-BE49-F238E27FC236}">
                <a16:creationId xmlns:a16="http://schemas.microsoft.com/office/drawing/2014/main" id="{8E7F5F7B-5319-9B43-B6B3-5CA057233317}"/>
              </a:ext>
            </a:extLst>
          </p:cNvPr>
          <p:cNvSpPr txBox="1"/>
          <p:nvPr/>
        </p:nvSpPr>
        <p:spPr>
          <a:xfrm>
            <a:off x="7771697" y="3814094"/>
            <a:ext cx="50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t=1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</a:t>
            </a:r>
          </a:p>
        </p:txBody>
      </p:sp>
      <p:sp>
        <p:nvSpPr>
          <p:cNvPr id="556" name="TextBox 101">
            <a:extLst>
              <a:ext uri="{FF2B5EF4-FFF2-40B4-BE49-F238E27FC236}">
                <a16:creationId xmlns:a16="http://schemas.microsoft.com/office/drawing/2014/main" id="{45DE8FC5-65EA-C44E-9CCC-6BD6BD47169E}"/>
              </a:ext>
            </a:extLst>
          </p:cNvPr>
          <p:cNvSpPr txBox="1"/>
          <p:nvPr/>
        </p:nvSpPr>
        <p:spPr>
          <a:xfrm>
            <a:off x="8659020" y="3814094"/>
            <a:ext cx="50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t=2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</a:t>
            </a:r>
          </a:p>
        </p:txBody>
      </p:sp>
      <p:sp>
        <p:nvSpPr>
          <p:cNvPr id="557" name="TextBox 101">
            <a:extLst>
              <a:ext uri="{FF2B5EF4-FFF2-40B4-BE49-F238E27FC236}">
                <a16:creationId xmlns:a16="http://schemas.microsoft.com/office/drawing/2014/main" id="{FF4193E7-AE0A-7740-BF8A-2C29F06192F9}"/>
              </a:ext>
            </a:extLst>
          </p:cNvPr>
          <p:cNvSpPr txBox="1"/>
          <p:nvPr/>
        </p:nvSpPr>
        <p:spPr>
          <a:xfrm>
            <a:off x="9528907" y="3786286"/>
            <a:ext cx="50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t=3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</a:t>
            </a:r>
          </a:p>
        </p:txBody>
      </p:sp>
      <p:sp>
        <p:nvSpPr>
          <p:cNvPr id="558" name="TextBox 101">
            <a:extLst>
              <a:ext uri="{FF2B5EF4-FFF2-40B4-BE49-F238E27FC236}">
                <a16:creationId xmlns:a16="http://schemas.microsoft.com/office/drawing/2014/main" id="{B4943CEC-F457-CE43-AF60-4B7F84F8D971}"/>
              </a:ext>
            </a:extLst>
          </p:cNvPr>
          <p:cNvSpPr txBox="1"/>
          <p:nvPr/>
        </p:nvSpPr>
        <p:spPr>
          <a:xfrm>
            <a:off x="8134415" y="1343907"/>
            <a:ext cx="74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t=85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n=550</a:t>
            </a: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3111CD03-8AF2-AC44-88DF-5CB66F00F737}"/>
              </a:ext>
            </a:extLst>
          </p:cNvPr>
          <p:cNvGrpSpPr/>
          <p:nvPr/>
        </p:nvGrpSpPr>
        <p:grpSpPr>
          <a:xfrm>
            <a:off x="828424" y="1306431"/>
            <a:ext cx="4925550" cy="1831942"/>
            <a:chOff x="1173553" y="1314844"/>
            <a:chExt cx="4925550" cy="1831942"/>
          </a:xfrm>
        </p:grpSpPr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0F98E639-8552-9044-89E8-CE5D5E60BBD2}"/>
                </a:ext>
              </a:extLst>
            </p:cNvPr>
            <p:cNvSpPr/>
            <p:nvPr/>
          </p:nvSpPr>
          <p:spPr>
            <a:xfrm flipH="1">
              <a:off x="3362269" y="1314844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0013C3F9-06F6-B548-9070-F205C7A31FC6}"/>
                </a:ext>
              </a:extLst>
            </p:cNvPr>
            <p:cNvSpPr/>
            <p:nvPr/>
          </p:nvSpPr>
          <p:spPr>
            <a:xfrm flipH="1">
              <a:off x="1173553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33A1319B-E965-124A-A536-5E3856FA1AAC}"/>
                </a:ext>
              </a:extLst>
            </p:cNvPr>
            <p:cNvSpPr/>
            <p:nvPr/>
          </p:nvSpPr>
          <p:spPr>
            <a:xfrm flipH="1">
              <a:off x="2047180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53122B5F-D136-824A-93B8-83848A5DAD6A}"/>
                </a:ext>
              </a:extLst>
            </p:cNvPr>
            <p:cNvSpPr/>
            <p:nvPr/>
          </p:nvSpPr>
          <p:spPr>
            <a:xfrm flipH="1">
              <a:off x="2920807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3BF0B3AD-1832-7A44-BBCE-13999ED342FB}"/>
                </a:ext>
              </a:extLst>
            </p:cNvPr>
            <p:cNvSpPr/>
            <p:nvPr/>
          </p:nvSpPr>
          <p:spPr>
            <a:xfrm flipH="1">
              <a:off x="3794434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FFF1AF2C-99D1-4643-B695-901B9771249B}"/>
                </a:ext>
              </a:extLst>
            </p:cNvPr>
            <p:cNvSpPr/>
            <p:nvPr/>
          </p:nvSpPr>
          <p:spPr>
            <a:xfrm flipH="1">
              <a:off x="4668061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84FC9676-7E0B-6F4E-B4C4-FC2AFC1EBAC5}"/>
                </a:ext>
              </a:extLst>
            </p:cNvPr>
            <p:cNvCxnSpPr>
              <a:cxnSpLocks/>
              <a:stCxn id="605" idx="0"/>
              <a:endCxn id="604" idx="4"/>
            </p:cNvCxnSpPr>
            <p:nvPr/>
          </p:nvCxnSpPr>
          <p:spPr>
            <a:xfrm flipV="1">
              <a:off x="1430181" y="1793273"/>
              <a:ext cx="2188716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D429DB23-0AD0-4341-A681-F923FEAE461F}"/>
                </a:ext>
              </a:extLst>
            </p:cNvPr>
            <p:cNvCxnSpPr>
              <a:cxnSpLocks/>
              <a:stCxn id="606" idx="0"/>
              <a:endCxn id="604" idx="4"/>
            </p:cNvCxnSpPr>
            <p:nvPr/>
          </p:nvCxnSpPr>
          <p:spPr>
            <a:xfrm flipV="1">
              <a:off x="2303808" y="1793273"/>
              <a:ext cx="1315089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D094C326-3B9E-604A-9414-532FA11347A4}"/>
                </a:ext>
              </a:extLst>
            </p:cNvPr>
            <p:cNvCxnSpPr>
              <a:cxnSpLocks/>
              <a:stCxn id="607" idx="0"/>
              <a:endCxn id="604" idx="4"/>
            </p:cNvCxnSpPr>
            <p:nvPr/>
          </p:nvCxnSpPr>
          <p:spPr>
            <a:xfrm flipV="1">
              <a:off x="3177435" y="1793273"/>
              <a:ext cx="441462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70A9E6EA-3068-714F-A5D8-5D1758F5286C}"/>
                </a:ext>
              </a:extLst>
            </p:cNvPr>
            <p:cNvCxnSpPr>
              <a:cxnSpLocks/>
              <a:stCxn id="608" idx="0"/>
              <a:endCxn id="604" idx="4"/>
            </p:cNvCxnSpPr>
            <p:nvPr/>
          </p:nvCxnSpPr>
          <p:spPr>
            <a:xfrm flipH="1" flipV="1">
              <a:off x="3618897" y="1793273"/>
              <a:ext cx="432165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EA7D1F95-E4E8-314E-AC45-9DA04DE02454}"/>
                </a:ext>
              </a:extLst>
            </p:cNvPr>
            <p:cNvCxnSpPr>
              <a:cxnSpLocks/>
              <a:stCxn id="609" idx="0"/>
              <a:endCxn id="604" idx="4"/>
            </p:cNvCxnSpPr>
            <p:nvPr/>
          </p:nvCxnSpPr>
          <p:spPr>
            <a:xfrm flipH="1" flipV="1">
              <a:off x="3618897" y="1793273"/>
              <a:ext cx="1305792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5" name="TextBox 614">
              <a:extLst>
                <a:ext uri="{FF2B5EF4-FFF2-40B4-BE49-F238E27FC236}">
                  <a16:creationId xmlns:a16="http://schemas.microsoft.com/office/drawing/2014/main" id="{D2E68048-D05D-AC41-94AE-34816B17A12A}"/>
                </a:ext>
              </a:extLst>
            </p:cNvPr>
            <p:cNvSpPr txBox="1"/>
            <p:nvPr/>
          </p:nvSpPr>
          <p:spPr>
            <a:xfrm>
              <a:off x="195267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03332EC9-9CDD-F747-AD5F-69A16DD842DE}"/>
                </a:ext>
              </a:extLst>
            </p:cNvPr>
            <p:cNvSpPr txBox="1"/>
            <p:nvPr/>
          </p:nvSpPr>
          <p:spPr>
            <a:xfrm>
              <a:off x="269316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17" name="TextBox 101">
              <a:extLst>
                <a:ext uri="{FF2B5EF4-FFF2-40B4-BE49-F238E27FC236}">
                  <a16:creationId xmlns:a16="http://schemas.microsoft.com/office/drawing/2014/main" id="{EA5BC7FF-1294-A242-95B5-8989A54B4954}"/>
                </a:ext>
              </a:extLst>
            </p:cNvPr>
            <p:cNvSpPr txBox="1"/>
            <p:nvPr/>
          </p:nvSpPr>
          <p:spPr>
            <a:xfrm>
              <a:off x="330495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3AD85080-CBBC-7A48-9E6E-E4DABC3A31D6}"/>
                </a:ext>
              </a:extLst>
            </p:cNvPr>
            <p:cNvSpPr/>
            <p:nvPr/>
          </p:nvSpPr>
          <p:spPr>
            <a:xfrm flipH="1">
              <a:off x="5541687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69D8621C-B324-C540-B543-2A5A05D363E7}"/>
                </a:ext>
              </a:extLst>
            </p:cNvPr>
            <p:cNvCxnSpPr>
              <a:cxnSpLocks/>
              <a:stCxn id="618" idx="0"/>
              <a:endCxn id="604" idx="4"/>
            </p:cNvCxnSpPr>
            <p:nvPr/>
          </p:nvCxnSpPr>
          <p:spPr>
            <a:xfrm flipH="1" flipV="1">
              <a:off x="3618897" y="1793273"/>
              <a:ext cx="2179418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0" name="TextBox 101">
              <a:extLst>
                <a:ext uri="{FF2B5EF4-FFF2-40B4-BE49-F238E27FC236}">
                  <a16:creationId xmlns:a16="http://schemas.microsoft.com/office/drawing/2014/main" id="{62D47206-A2E2-9043-ABC4-DE64E5316B59}"/>
                </a:ext>
              </a:extLst>
            </p:cNvPr>
            <p:cNvSpPr txBox="1"/>
            <p:nvPr/>
          </p:nvSpPr>
          <p:spPr>
            <a:xfrm>
              <a:off x="3894283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621" name="TextBox 101">
              <a:extLst>
                <a:ext uri="{FF2B5EF4-FFF2-40B4-BE49-F238E27FC236}">
                  <a16:creationId xmlns:a16="http://schemas.microsoft.com/office/drawing/2014/main" id="{59F33F2D-CE57-2845-A58C-5ABA83091814}"/>
                </a:ext>
              </a:extLst>
            </p:cNvPr>
            <p:cNvSpPr txBox="1"/>
            <p:nvPr/>
          </p:nvSpPr>
          <p:spPr>
            <a:xfrm>
              <a:off x="4654693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5</a:t>
              </a:r>
            </a:p>
          </p:txBody>
        </p:sp>
        <p:sp>
          <p:nvSpPr>
            <p:cNvPr id="622" name="TextBox 101">
              <a:extLst>
                <a:ext uri="{FF2B5EF4-FFF2-40B4-BE49-F238E27FC236}">
                  <a16:creationId xmlns:a16="http://schemas.microsoft.com/office/drawing/2014/main" id="{6F3B3F89-B698-DA4C-84CA-6986F36BBBFC}"/>
                </a:ext>
              </a:extLst>
            </p:cNvPr>
            <p:cNvSpPr txBox="1"/>
            <p:nvPr/>
          </p:nvSpPr>
          <p:spPr>
            <a:xfrm>
              <a:off x="5637285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</a:p>
          </p:txBody>
        </p:sp>
      </p:grpSp>
      <p:sp>
        <p:nvSpPr>
          <p:cNvPr id="623" name="Oval 622">
            <a:extLst>
              <a:ext uri="{FF2B5EF4-FFF2-40B4-BE49-F238E27FC236}">
                <a16:creationId xmlns:a16="http://schemas.microsoft.com/office/drawing/2014/main" id="{5DBDB821-9265-0A46-9551-558DDB8D2B02}"/>
              </a:ext>
            </a:extLst>
          </p:cNvPr>
          <p:cNvSpPr/>
          <p:nvPr/>
        </p:nvSpPr>
        <p:spPr>
          <a:xfrm flipH="1">
            <a:off x="868616" y="3774242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311A7323-8915-6440-BCE9-DF4BDA694AE9}"/>
              </a:ext>
            </a:extLst>
          </p:cNvPr>
          <p:cNvSpPr/>
          <p:nvPr/>
        </p:nvSpPr>
        <p:spPr>
          <a:xfrm flipH="1">
            <a:off x="1742243" y="3774242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25" name="Oval 624">
            <a:extLst>
              <a:ext uri="{FF2B5EF4-FFF2-40B4-BE49-F238E27FC236}">
                <a16:creationId xmlns:a16="http://schemas.microsoft.com/office/drawing/2014/main" id="{E1CB4BEA-5423-824C-AA73-A1A1E459115D}"/>
              </a:ext>
            </a:extLst>
          </p:cNvPr>
          <p:cNvSpPr/>
          <p:nvPr/>
        </p:nvSpPr>
        <p:spPr>
          <a:xfrm flipH="1">
            <a:off x="2615870" y="3774242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26" name="Oval 625">
            <a:extLst>
              <a:ext uri="{FF2B5EF4-FFF2-40B4-BE49-F238E27FC236}">
                <a16:creationId xmlns:a16="http://schemas.microsoft.com/office/drawing/2014/main" id="{EB8BF116-2F9A-8047-814F-34EBC8480417}"/>
              </a:ext>
            </a:extLst>
          </p:cNvPr>
          <p:cNvSpPr/>
          <p:nvPr/>
        </p:nvSpPr>
        <p:spPr>
          <a:xfrm flipH="1">
            <a:off x="3489497" y="3774242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27" name="Oval 626">
            <a:extLst>
              <a:ext uri="{FF2B5EF4-FFF2-40B4-BE49-F238E27FC236}">
                <a16:creationId xmlns:a16="http://schemas.microsoft.com/office/drawing/2014/main" id="{F5FF222C-9AC0-154F-9002-E0C314B29330}"/>
              </a:ext>
            </a:extLst>
          </p:cNvPr>
          <p:cNvSpPr/>
          <p:nvPr/>
        </p:nvSpPr>
        <p:spPr>
          <a:xfrm flipH="1">
            <a:off x="4363123" y="3774242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632" name="Straight Connector 631">
            <a:extLst>
              <a:ext uri="{FF2B5EF4-FFF2-40B4-BE49-F238E27FC236}">
                <a16:creationId xmlns:a16="http://schemas.microsoft.com/office/drawing/2014/main" id="{FD7061C3-F6CE-514A-8A8A-5487F791AB72}"/>
              </a:ext>
            </a:extLst>
          </p:cNvPr>
          <p:cNvCxnSpPr>
            <a:cxnSpLocks/>
            <a:stCxn id="623" idx="0"/>
            <a:endCxn id="607" idx="4"/>
          </p:cNvCxnSpPr>
          <p:nvPr/>
        </p:nvCxnSpPr>
        <p:spPr>
          <a:xfrm flipV="1">
            <a:off x="1125244" y="3138373"/>
            <a:ext cx="1707062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5F038D34-0E4B-E545-B88B-26B24A9D5620}"/>
              </a:ext>
            </a:extLst>
          </p:cNvPr>
          <p:cNvCxnSpPr>
            <a:cxnSpLocks/>
            <a:stCxn id="624" idx="0"/>
            <a:endCxn id="607" idx="4"/>
          </p:cNvCxnSpPr>
          <p:nvPr/>
        </p:nvCxnSpPr>
        <p:spPr>
          <a:xfrm flipV="1">
            <a:off x="1998871" y="3138373"/>
            <a:ext cx="833435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D7D14EB2-DBFB-BD4A-89AA-49E586FD61AC}"/>
              </a:ext>
            </a:extLst>
          </p:cNvPr>
          <p:cNvCxnSpPr>
            <a:cxnSpLocks/>
            <a:stCxn id="625" idx="0"/>
            <a:endCxn id="607" idx="4"/>
          </p:cNvCxnSpPr>
          <p:nvPr/>
        </p:nvCxnSpPr>
        <p:spPr>
          <a:xfrm flipH="1" flipV="1">
            <a:off x="2832306" y="3138373"/>
            <a:ext cx="40192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AA4C5DED-1E8E-0C4A-AB26-591DF1070BEF}"/>
              </a:ext>
            </a:extLst>
          </p:cNvPr>
          <p:cNvCxnSpPr>
            <a:cxnSpLocks/>
            <a:stCxn id="626" idx="0"/>
            <a:endCxn id="607" idx="4"/>
          </p:cNvCxnSpPr>
          <p:nvPr/>
        </p:nvCxnSpPr>
        <p:spPr>
          <a:xfrm flipH="1" flipV="1">
            <a:off x="2832306" y="3138373"/>
            <a:ext cx="913819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59294529-2617-8B4B-B561-3BBB18290B18}"/>
              </a:ext>
            </a:extLst>
          </p:cNvPr>
          <p:cNvCxnSpPr>
            <a:cxnSpLocks/>
            <a:stCxn id="627" idx="0"/>
            <a:endCxn id="607" idx="4"/>
          </p:cNvCxnSpPr>
          <p:nvPr/>
        </p:nvCxnSpPr>
        <p:spPr>
          <a:xfrm flipH="1" flipV="1">
            <a:off x="2832306" y="3138373"/>
            <a:ext cx="1787445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2" name="TextBox 101">
            <a:extLst>
              <a:ext uri="{FF2B5EF4-FFF2-40B4-BE49-F238E27FC236}">
                <a16:creationId xmlns:a16="http://schemas.microsoft.com/office/drawing/2014/main" id="{6F93954C-5FF9-2B49-928D-2A8A5AE799FD}"/>
              </a:ext>
            </a:extLst>
          </p:cNvPr>
          <p:cNvSpPr txBox="1"/>
          <p:nvPr/>
        </p:nvSpPr>
        <p:spPr>
          <a:xfrm>
            <a:off x="853000" y="2728153"/>
            <a:ext cx="102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643" name="TextBox 101">
            <a:extLst>
              <a:ext uri="{FF2B5EF4-FFF2-40B4-BE49-F238E27FC236}">
                <a16:creationId xmlns:a16="http://schemas.microsoft.com/office/drawing/2014/main" id="{9A356C13-8B81-BA43-8F39-805C7DC92872}"/>
              </a:ext>
            </a:extLst>
          </p:cNvPr>
          <p:cNvSpPr txBox="1"/>
          <p:nvPr/>
        </p:nvSpPr>
        <p:spPr>
          <a:xfrm>
            <a:off x="1743923" y="2738976"/>
            <a:ext cx="83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644" name="TextBox 101">
            <a:extLst>
              <a:ext uri="{FF2B5EF4-FFF2-40B4-BE49-F238E27FC236}">
                <a16:creationId xmlns:a16="http://schemas.microsoft.com/office/drawing/2014/main" id="{60899B3F-70A8-1047-8FB2-54E667363812}"/>
              </a:ext>
            </a:extLst>
          </p:cNvPr>
          <p:cNvSpPr txBox="1"/>
          <p:nvPr/>
        </p:nvSpPr>
        <p:spPr>
          <a:xfrm>
            <a:off x="2622201" y="2720533"/>
            <a:ext cx="50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0.5</a:t>
            </a:r>
          </a:p>
        </p:txBody>
      </p:sp>
      <p:sp>
        <p:nvSpPr>
          <p:cNvPr id="645" name="TextBox 101">
            <a:extLst>
              <a:ext uri="{FF2B5EF4-FFF2-40B4-BE49-F238E27FC236}">
                <a16:creationId xmlns:a16="http://schemas.microsoft.com/office/drawing/2014/main" id="{7F288362-2040-0643-BDF4-D375AC29AB1B}"/>
              </a:ext>
            </a:extLst>
          </p:cNvPr>
          <p:cNvSpPr txBox="1"/>
          <p:nvPr/>
        </p:nvSpPr>
        <p:spPr>
          <a:xfrm>
            <a:off x="3473838" y="2738976"/>
            <a:ext cx="263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646" name="TextBox 101">
            <a:extLst>
              <a:ext uri="{FF2B5EF4-FFF2-40B4-BE49-F238E27FC236}">
                <a16:creationId xmlns:a16="http://schemas.microsoft.com/office/drawing/2014/main" id="{6D340F1F-2F86-BD40-BEDA-685D14436651}"/>
              </a:ext>
            </a:extLst>
          </p:cNvPr>
          <p:cNvSpPr txBox="1"/>
          <p:nvPr/>
        </p:nvSpPr>
        <p:spPr>
          <a:xfrm>
            <a:off x="4344248" y="2724545"/>
            <a:ext cx="184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647" name="TextBox 101">
            <a:extLst>
              <a:ext uri="{FF2B5EF4-FFF2-40B4-BE49-F238E27FC236}">
                <a16:creationId xmlns:a16="http://schemas.microsoft.com/office/drawing/2014/main" id="{52A75DC5-A271-F14F-911B-6668AB4EE8C0}"/>
              </a:ext>
            </a:extLst>
          </p:cNvPr>
          <p:cNvSpPr txBox="1"/>
          <p:nvPr/>
        </p:nvSpPr>
        <p:spPr>
          <a:xfrm>
            <a:off x="5264678" y="2723684"/>
            <a:ext cx="12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648" name="TextBox 101">
            <a:extLst>
              <a:ext uri="{FF2B5EF4-FFF2-40B4-BE49-F238E27FC236}">
                <a16:creationId xmlns:a16="http://schemas.microsoft.com/office/drawing/2014/main" id="{E506C54D-794E-8C46-AA2F-11DD21B4E0DE}"/>
              </a:ext>
            </a:extLst>
          </p:cNvPr>
          <p:cNvSpPr txBox="1"/>
          <p:nvPr/>
        </p:nvSpPr>
        <p:spPr>
          <a:xfrm>
            <a:off x="903989" y="3818265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649" name="TextBox 101">
            <a:extLst>
              <a:ext uri="{FF2B5EF4-FFF2-40B4-BE49-F238E27FC236}">
                <a16:creationId xmlns:a16="http://schemas.microsoft.com/office/drawing/2014/main" id="{E8573F46-85FF-AB4E-8EDC-DF10E32D1C85}"/>
              </a:ext>
            </a:extLst>
          </p:cNvPr>
          <p:cNvSpPr txBox="1"/>
          <p:nvPr/>
        </p:nvSpPr>
        <p:spPr>
          <a:xfrm>
            <a:off x="1826884" y="3850802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0.3</a:t>
            </a:r>
          </a:p>
        </p:txBody>
      </p:sp>
      <p:sp>
        <p:nvSpPr>
          <p:cNvPr id="650" name="TextBox 101">
            <a:extLst>
              <a:ext uri="{FF2B5EF4-FFF2-40B4-BE49-F238E27FC236}">
                <a16:creationId xmlns:a16="http://schemas.microsoft.com/office/drawing/2014/main" id="{932655B1-A6D8-904B-AB7D-E3BCA0404679}"/>
              </a:ext>
            </a:extLst>
          </p:cNvPr>
          <p:cNvSpPr txBox="1"/>
          <p:nvPr/>
        </p:nvSpPr>
        <p:spPr>
          <a:xfrm>
            <a:off x="2699163" y="3808194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651" name="TextBox 101">
            <a:extLst>
              <a:ext uri="{FF2B5EF4-FFF2-40B4-BE49-F238E27FC236}">
                <a16:creationId xmlns:a16="http://schemas.microsoft.com/office/drawing/2014/main" id="{44BF2682-EAE3-674F-89AE-9983C34DA311}"/>
              </a:ext>
            </a:extLst>
          </p:cNvPr>
          <p:cNvSpPr txBox="1"/>
          <p:nvPr/>
        </p:nvSpPr>
        <p:spPr>
          <a:xfrm>
            <a:off x="3530396" y="3809061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652" name="TextBox 101">
            <a:extLst>
              <a:ext uri="{FF2B5EF4-FFF2-40B4-BE49-F238E27FC236}">
                <a16:creationId xmlns:a16="http://schemas.microsoft.com/office/drawing/2014/main" id="{E1E326B0-7DDB-7449-8699-1730D4201F32}"/>
              </a:ext>
            </a:extLst>
          </p:cNvPr>
          <p:cNvSpPr txBox="1"/>
          <p:nvPr/>
        </p:nvSpPr>
        <p:spPr>
          <a:xfrm>
            <a:off x="4406287" y="3837093"/>
            <a:ext cx="204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0.3</a:t>
            </a:r>
          </a:p>
        </p:txBody>
      </p:sp>
      <p:pic>
        <p:nvPicPr>
          <p:cNvPr id="657" name="Picture 656">
            <a:extLst>
              <a:ext uri="{FF2B5EF4-FFF2-40B4-BE49-F238E27FC236}">
                <a16:creationId xmlns:a16="http://schemas.microsoft.com/office/drawing/2014/main" id="{5A9E02D9-35B7-7543-B579-743779406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279" y="3020814"/>
            <a:ext cx="535801" cy="387715"/>
          </a:xfrm>
          <a:prstGeom prst="rect">
            <a:avLst/>
          </a:prstGeom>
        </p:spPr>
      </p:pic>
      <p:pic>
        <p:nvPicPr>
          <p:cNvPr id="658" name="Picture 657">
            <a:extLst>
              <a:ext uri="{FF2B5EF4-FFF2-40B4-BE49-F238E27FC236}">
                <a16:creationId xmlns:a16="http://schemas.microsoft.com/office/drawing/2014/main" id="{C4161407-F0F5-7846-AE10-07A2AE958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594" y="1556230"/>
            <a:ext cx="571094" cy="408753"/>
          </a:xfrm>
          <a:prstGeom prst="rect">
            <a:avLst/>
          </a:prstGeom>
        </p:spPr>
      </p:pic>
      <p:sp>
        <p:nvSpPr>
          <p:cNvPr id="664" name="TextBox 101">
            <a:extLst>
              <a:ext uri="{FF2B5EF4-FFF2-40B4-BE49-F238E27FC236}">
                <a16:creationId xmlns:a16="http://schemas.microsoft.com/office/drawing/2014/main" id="{44D0DA65-C536-284D-8911-7C0757480C74}"/>
              </a:ext>
            </a:extLst>
          </p:cNvPr>
          <p:cNvSpPr txBox="1"/>
          <p:nvPr/>
        </p:nvSpPr>
        <p:spPr>
          <a:xfrm>
            <a:off x="2987672" y="1346466"/>
            <a:ext cx="83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0.15</a:t>
            </a:r>
          </a:p>
        </p:txBody>
      </p:sp>
      <p:sp>
        <p:nvSpPr>
          <p:cNvPr id="670" name="TextBox 669">
            <a:extLst>
              <a:ext uri="{FF2B5EF4-FFF2-40B4-BE49-F238E27FC236}">
                <a16:creationId xmlns:a16="http://schemas.microsoft.com/office/drawing/2014/main" id="{10111866-E189-1D4A-8ED8-E2896C9601A6}"/>
              </a:ext>
            </a:extLst>
          </p:cNvPr>
          <p:cNvSpPr txBox="1"/>
          <p:nvPr/>
        </p:nvSpPr>
        <p:spPr>
          <a:xfrm>
            <a:off x="6111435" y="4464621"/>
            <a:ext cx="3063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number of winning times at the current state</a:t>
            </a:r>
          </a:p>
        </p:txBody>
      </p:sp>
      <p:sp>
        <p:nvSpPr>
          <p:cNvPr id="671" name="TextBox 670">
            <a:extLst>
              <a:ext uri="{FF2B5EF4-FFF2-40B4-BE49-F238E27FC236}">
                <a16:creationId xmlns:a16="http://schemas.microsoft.com/office/drawing/2014/main" id="{8F65D4B1-F8FC-8444-9D2B-B0384D9EB604}"/>
              </a:ext>
            </a:extLst>
          </p:cNvPr>
          <p:cNvSpPr txBox="1"/>
          <p:nvPr/>
        </p:nvSpPr>
        <p:spPr>
          <a:xfrm>
            <a:off x="6093000" y="4765429"/>
            <a:ext cx="3063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number of Playing times at the current state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685C49-BE17-4E45-BDAE-25B1AEDB566D}"/>
              </a:ext>
            </a:extLst>
          </p:cNvPr>
          <p:cNvSpPr/>
          <p:nvPr/>
        </p:nvSpPr>
        <p:spPr>
          <a:xfrm>
            <a:off x="5885332" y="4378329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t:</a:t>
            </a:r>
          </a:p>
        </p:txBody>
      </p:sp>
      <p:sp>
        <p:nvSpPr>
          <p:cNvPr id="674" name="Rectangle 673">
            <a:extLst>
              <a:ext uri="{FF2B5EF4-FFF2-40B4-BE49-F238E27FC236}">
                <a16:creationId xmlns:a16="http://schemas.microsoft.com/office/drawing/2014/main" id="{8F5B8DBF-9691-2741-9483-46EC6BD56698}"/>
              </a:ext>
            </a:extLst>
          </p:cNvPr>
          <p:cNvSpPr/>
          <p:nvPr/>
        </p:nvSpPr>
        <p:spPr>
          <a:xfrm>
            <a:off x="5878121" y="4683239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n: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7163E09-4E0D-AB46-9FB7-DE97D5F5C554}"/>
              </a:ext>
            </a:extLst>
          </p:cNvPr>
          <p:cNvSpPr/>
          <p:nvPr/>
        </p:nvSpPr>
        <p:spPr>
          <a:xfrm>
            <a:off x="4958121" y="1350005"/>
            <a:ext cx="1530206" cy="347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91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775A7F8-92C9-7F40-847C-CCEB9D8E1C4E}"/>
              </a:ext>
            </a:extLst>
          </p:cNvPr>
          <p:cNvGrpSpPr/>
          <p:nvPr/>
        </p:nvGrpSpPr>
        <p:grpSpPr>
          <a:xfrm>
            <a:off x="6778482" y="1241070"/>
            <a:ext cx="5056926" cy="4375859"/>
            <a:chOff x="3148314" y="1306431"/>
            <a:chExt cx="5056926" cy="4375859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AB7546A8-3D1E-1046-85D9-EC1898C5FEED}"/>
                </a:ext>
              </a:extLst>
            </p:cNvPr>
            <p:cNvGrpSpPr/>
            <p:nvPr/>
          </p:nvGrpSpPr>
          <p:grpSpPr>
            <a:xfrm>
              <a:off x="3148314" y="1306431"/>
              <a:ext cx="4925550" cy="1831942"/>
              <a:chOff x="1173553" y="1314844"/>
              <a:chExt cx="4925550" cy="1831942"/>
            </a:xfrm>
          </p:grpSpPr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A3FEA1EF-CD95-E148-9D4D-DBA710C87137}"/>
                  </a:ext>
                </a:extLst>
              </p:cNvPr>
              <p:cNvSpPr/>
              <p:nvPr/>
            </p:nvSpPr>
            <p:spPr>
              <a:xfrm flipH="1">
                <a:off x="3362269" y="1314844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BC535A39-332C-A544-8351-AF3C38EC5D0F}"/>
                  </a:ext>
                </a:extLst>
              </p:cNvPr>
              <p:cNvSpPr/>
              <p:nvPr/>
            </p:nvSpPr>
            <p:spPr>
              <a:xfrm flipH="1">
                <a:off x="1173553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495495D4-4090-FD40-B603-7655B74D1D22}"/>
                  </a:ext>
                </a:extLst>
              </p:cNvPr>
              <p:cNvSpPr/>
              <p:nvPr/>
            </p:nvSpPr>
            <p:spPr>
              <a:xfrm flipH="1">
                <a:off x="2047180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FBA5D7C-DABA-8048-8F4F-20CA30DF2ED8}"/>
                  </a:ext>
                </a:extLst>
              </p:cNvPr>
              <p:cNvSpPr/>
              <p:nvPr/>
            </p:nvSpPr>
            <p:spPr>
              <a:xfrm flipH="1">
                <a:off x="292080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8C176740-19A4-6E42-A5AB-15EA5BD392B9}"/>
                  </a:ext>
                </a:extLst>
              </p:cNvPr>
              <p:cNvSpPr/>
              <p:nvPr/>
            </p:nvSpPr>
            <p:spPr>
              <a:xfrm flipH="1">
                <a:off x="3794434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476D38FB-AE01-064C-BDCA-3CD94B348609}"/>
                  </a:ext>
                </a:extLst>
              </p:cNvPr>
              <p:cNvSpPr/>
              <p:nvPr/>
            </p:nvSpPr>
            <p:spPr>
              <a:xfrm flipH="1">
                <a:off x="4668061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764EEF0A-1E96-7A49-BB2E-40D671FF692D}"/>
                  </a:ext>
                </a:extLst>
              </p:cNvPr>
              <p:cNvCxnSpPr>
                <a:cxnSpLocks/>
                <a:stCxn id="250" idx="0"/>
                <a:endCxn id="249" idx="4"/>
              </p:cNvCxnSpPr>
              <p:nvPr/>
            </p:nvCxnSpPr>
            <p:spPr>
              <a:xfrm flipV="1">
                <a:off x="1430181" y="1793273"/>
                <a:ext cx="2188716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E667788C-BFEA-804C-9A02-CA6CED78CD8D}"/>
                  </a:ext>
                </a:extLst>
              </p:cNvPr>
              <p:cNvCxnSpPr>
                <a:cxnSpLocks/>
                <a:stCxn id="251" idx="0"/>
                <a:endCxn id="249" idx="4"/>
              </p:cNvCxnSpPr>
              <p:nvPr/>
            </p:nvCxnSpPr>
            <p:spPr>
              <a:xfrm flipV="1">
                <a:off x="2303808" y="1793273"/>
                <a:ext cx="1315089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F412E26C-2749-C840-A338-A5E6F872A676}"/>
                  </a:ext>
                </a:extLst>
              </p:cNvPr>
              <p:cNvCxnSpPr>
                <a:cxnSpLocks/>
                <a:stCxn id="252" idx="0"/>
                <a:endCxn id="249" idx="4"/>
              </p:cNvCxnSpPr>
              <p:nvPr/>
            </p:nvCxnSpPr>
            <p:spPr>
              <a:xfrm flipV="1">
                <a:off x="3177435" y="1793273"/>
                <a:ext cx="44146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33EC93CA-38BC-C248-9E15-A553CC7A5FBC}"/>
                  </a:ext>
                </a:extLst>
              </p:cNvPr>
              <p:cNvCxnSpPr>
                <a:cxnSpLocks/>
                <a:stCxn id="253" idx="0"/>
                <a:endCxn id="249" idx="4"/>
              </p:cNvCxnSpPr>
              <p:nvPr/>
            </p:nvCxnSpPr>
            <p:spPr>
              <a:xfrm flipH="1" flipV="1">
                <a:off x="3618897" y="1793273"/>
                <a:ext cx="432165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F57393B-C599-1745-A91E-539ED502A8C5}"/>
                  </a:ext>
                </a:extLst>
              </p:cNvPr>
              <p:cNvCxnSpPr>
                <a:cxnSpLocks/>
                <a:stCxn id="254" idx="0"/>
                <a:endCxn id="249" idx="4"/>
              </p:cNvCxnSpPr>
              <p:nvPr/>
            </p:nvCxnSpPr>
            <p:spPr>
              <a:xfrm flipH="1" flipV="1">
                <a:off x="3618897" y="1793273"/>
                <a:ext cx="130579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EE73F433-961B-4F45-BFC6-E33E495E2F96}"/>
                  </a:ext>
                </a:extLst>
              </p:cNvPr>
              <p:cNvSpPr txBox="1"/>
              <p:nvPr/>
            </p:nvSpPr>
            <p:spPr>
              <a:xfrm>
                <a:off x="195267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60E706AC-1DD9-D241-AE29-A3DD0BDC6AE0}"/>
                  </a:ext>
                </a:extLst>
              </p:cNvPr>
              <p:cNvSpPr txBox="1"/>
              <p:nvPr/>
            </p:nvSpPr>
            <p:spPr>
              <a:xfrm>
                <a:off x="269316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262" name="TextBox 101">
                <a:extLst>
                  <a:ext uri="{FF2B5EF4-FFF2-40B4-BE49-F238E27FC236}">
                    <a16:creationId xmlns:a16="http://schemas.microsoft.com/office/drawing/2014/main" id="{1D7F9515-1A77-3848-AAC2-FF61C8CE54C9}"/>
                  </a:ext>
                </a:extLst>
              </p:cNvPr>
              <p:cNvSpPr txBox="1"/>
              <p:nvPr/>
            </p:nvSpPr>
            <p:spPr>
              <a:xfrm>
                <a:off x="330495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DCBD5197-DD7E-644A-B9D7-255A68CEE452}"/>
                  </a:ext>
                </a:extLst>
              </p:cNvPr>
              <p:cNvSpPr/>
              <p:nvPr/>
            </p:nvSpPr>
            <p:spPr>
              <a:xfrm flipH="1">
                <a:off x="554168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065194CE-4FAD-5341-9951-B23360CA5275}"/>
                  </a:ext>
                </a:extLst>
              </p:cNvPr>
              <p:cNvCxnSpPr>
                <a:cxnSpLocks/>
                <a:stCxn id="263" idx="0"/>
                <a:endCxn id="249" idx="4"/>
              </p:cNvCxnSpPr>
              <p:nvPr/>
            </p:nvCxnSpPr>
            <p:spPr>
              <a:xfrm flipH="1" flipV="1">
                <a:off x="3618897" y="1793273"/>
                <a:ext cx="2179418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5" name="TextBox 101">
                <a:extLst>
                  <a:ext uri="{FF2B5EF4-FFF2-40B4-BE49-F238E27FC236}">
                    <a16:creationId xmlns:a16="http://schemas.microsoft.com/office/drawing/2014/main" id="{CDB5BAB8-3CBA-7945-A4AC-A6D35B0F9ADC}"/>
                  </a:ext>
                </a:extLst>
              </p:cNvPr>
              <p:cNvSpPr txBox="1"/>
              <p:nvPr/>
            </p:nvSpPr>
            <p:spPr>
              <a:xfrm>
                <a:off x="389428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266" name="TextBox 101">
                <a:extLst>
                  <a:ext uri="{FF2B5EF4-FFF2-40B4-BE49-F238E27FC236}">
                    <a16:creationId xmlns:a16="http://schemas.microsoft.com/office/drawing/2014/main" id="{F2253206-392D-F540-B2E9-91081B933D98}"/>
                  </a:ext>
                </a:extLst>
              </p:cNvPr>
              <p:cNvSpPr txBox="1"/>
              <p:nvPr/>
            </p:nvSpPr>
            <p:spPr>
              <a:xfrm>
                <a:off x="465469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5</a:t>
                </a:r>
              </a:p>
            </p:txBody>
          </p:sp>
          <p:sp>
            <p:nvSpPr>
              <p:cNvPr id="267" name="TextBox 101">
                <a:extLst>
                  <a:ext uri="{FF2B5EF4-FFF2-40B4-BE49-F238E27FC236}">
                    <a16:creationId xmlns:a16="http://schemas.microsoft.com/office/drawing/2014/main" id="{911B83E0-27F9-6D4D-89BE-A72E81C22D3E}"/>
                  </a:ext>
                </a:extLst>
              </p:cNvPr>
              <p:cNvSpPr txBox="1"/>
              <p:nvPr/>
            </p:nvSpPr>
            <p:spPr>
              <a:xfrm>
                <a:off x="5637285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6</a:t>
                </a:r>
              </a:p>
            </p:txBody>
          </p:sp>
        </p:grp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D0C1B7E6-AEC8-A847-81C2-7826379A2A91}"/>
                </a:ext>
              </a:extLst>
            </p:cNvPr>
            <p:cNvSpPr/>
            <p:nvPr/>
          </p:nvSpPr>
          <p:spPr>
            <a:xfrm flipH="1">
              <a:off x="3188506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7EF8E14E-1140-9B42-983B-93C2911463A9}"/>
                </a:ext>
              </a:extLst>
            </p:cNvPr>
            <p:cNvSpPr/>
            <p:nvPr/>
          </p:nvSpPr>
          <p:spPr>
            <a:xfrm flipH="1">
              <a:off x="4062133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43D2EEDA-CF1F-7947-A611-183FF8A23A17}"/>
                </a:ext>
              </a:extLst>
            </p:cNvPr>
            <p:cNvSpPr/>
            <p:nvPr/>
          </p:nvSpPr>
          <p:spPr>
            <a:xfrm flipH="1">
              <a:off x="4935760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0E2E9CFC-21AA-8A4E-AF12-376B97481F7B}"/>
                </a:ext>
              </a:extLst>
            </p:cNvPr>
            <p:cNvSpPr/>
            <p:nvPr/>
          </p:nvSpPr>
          <p:spPr>
            <a:xfrm flipH="1">
              <a:off x="5809387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5988B40-203B-7948-B6E9-6EB1CFCCE041}"/>
                </a:ext>
              </a:extLst>
            </p:cNvPr>
            <p:cNvSpPr/>
            <p:nvPr/>
          </p:nvSpPr>
          <p:spPr>
            <a:xfrm flipH="1">
              <a:off x="6683013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92353F5-0339-F94A-8768-624678111048}"/>
                </a:ext>
              </a:extLst>
            </p:cNvPr>
            <p:cNvCxnSpPr>
              <a:cxnSpLocks/>
              <a:stCxn id="268" idx="0"/>
              <a:endCxn id="252" idx="4"/>
            </p:cNvCxnSpPr>
            <p:nvPr/>
          </p:nvCxnSpPr>
          <p:spPr>
            <a:xfrm flipV="1">
              <a:off x="3445134" y="3138373"/>
              <a:ext cx="170706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A4D6A4B-669A-4A4C-A5AB-62A0DF39476B}"/>
                </a:ext>
              </a:extLst>
            </p:cNvPr>
            <p:cNvCxnSpPr>
              <a:cxnSpLocks/>
              <a:stCxn id="269" idx="0"/>
              <a:endCxn id="252" idx="4"/>
            </p:cNvCxnSpPr>
            <p:nvPr/>
          </p:nvCxnSpPr>
          <p:spPr>
            <a:xfrm flipV="1">
              <a:off x="4318761" y="3138373"/>
              <a:ext cx="83343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67F8E896-FFB5-AC43-A28C-3704B657C04E}"/>
                </a:ext>
              </a:extLst>
            </p:cNvPr>
            <p:cNvCxnSpPr>
              <a:cxnSpLocks/>
              <a:stCxn id="270" idx="0"/>
              <a:endCxn id="252" idx="4"/>
            </p:cNvCxnSpPr>
            <p:nvPr/>
          </p:nvCxnSpPr>
          <p:spPr>
            <a:xfrm flipH="1" flipV="1">
              <a:off x="5152196" y="3138373"/>
              <a:ext cx="4019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7B07404E-5E80-1A4A-8CD1-D49B1C8797AE}"/>
                </a:ext>
              </a:extLst>
            </p:cNvPr>
            <p:cNvCxnSpPr>
              <a:cxnSpLocks/>
              <a:stCxn id="271" idx="0"/>
              <a:endCxn id="252" idx="4"/>
            </p:cNvCxnSpPr>
            <p:nvPr/>
          </p:nvCxnSpPr>
          <p:spPr>
            <a:xfrm flipH="1" flipV="1">
              <a:off x="5152196" y="3138373"/>
              <a:ext cx="913819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039C17C-1F4A-A54F-8413-8F4176334C1F}"/>
                </a:ext>
              </a:extLst>
            </p:cNvPr>
            <p:cNvCxnSpPr>
              <a:cxnSpLocks/>
              <a:stCxn id="272" idx="0"/>
              <a:endCxn id="252" idx="4"/>
            </p:cNvCxnSpPr>
            <p:nvPr/>
          </p:nvCxnSpPr>
          <p:spPr>
            <a:xfrm flipH="1" flipV="1">
              <a:off x="5152196" y="3138373"/>
              <a:ext cx="178744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7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3172890" y="2728153"/>
              <a:ext cx="793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CACE45C8-FF8F-524B-B2EB-01171008A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1169" y="3020814"/>
              <a:ext cx="535801" cy="387715"/>
            </a:xfrm>
            <a:prstGeom prst="rect">
              <a:avLst/>
            </a:prstGeom>
          </p:spPr>
        </p:pic>
        <p:pic>
          <p:nvPicPr>
            <p:cNvPr id="303" name="Picture 302">
              <a:extLst>
                <a:ext uri="{FF2B5EF4-FFF2-40B4-BE49-F238E27FC236}">
                  <a16:creationId xmlns:a16="http://schemas.microsoft.com/office/drawing/2014/main" id="{3D595B45-62E9-2E40-A352-14AA5B033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9484" y="1556230"/>
              <a:ext cx="571094" cy="408753"/>
            </a:xfrm>
            <a:prstGeom prst="rect">
              <a:avLst/>
            </a:prstGeom>
          </p:spPr>
        </p:pic>
        <p:sp>
          <p:nvSpPr>
            <p:cNvPr id="309" name="TextBox 101">
              <a:extLst>
                <a:ext uri="{FF2B5EF4-FFF2-40B4-BE49-F238E27FC236}">
                  <a16:creationId xmlns:a16="http://schemas.microsoft.com/office/drawing/2014/main" id="{F096D9D2-4196-BF4E-87AE-3CBAA724EE06}"/>
                </a:ext>
              </a:extLst>
            </p:cNvPr>
            <p:cNvSpPr txBox="1"/>
            <p:nvPr/>
          </p:nvSpPr>
          <p:spPr>
            <a:xfrm>
              <a:off x="4080815" y="2720533"/>
              <a:ext cx="733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0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4916091" y="2726219"/>
              <a:ext cx="741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t=25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n=50</a:t>
              </a:r>
            </a:p>
          </p:txBody>
        </p:sp>
        <p:sp>
          <p:nvSpPr>
            <p:cNvPr id="311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5803627" y="2725415"/>
              <a:ext cx="706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2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6726176" y="2720533"/>
              <a:ext cx="64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3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7612045" y="2710966"/>
              <a:ext cx="593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553" name="TextBox 101">
              <a:extLst>
                <a:ext uri="{FF2B5EF4-FFF2-40B4-BE49-F238E27FC236}">
                  <a16:creationId xmlns:a16="http://schemas.microsoft.com/office/drawing/2014/main" id="{FF4193E7-AE0A-7740-BF8A-2C29F06192F9}"/>
                </a:ext>
              </a:extLst>
            </p:cNvPr>
            <p:cNvSpPr txBox="1"/>
            <p:nvPr/>
          </p:nvSpPr>
          <p:spPr>
            <a:xfrm>
              <a:off x="3226492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4" name="TextBox 101">
              <a:extLst>
                <a:ext uri="{FF2B5EF4-FFF2-40B4-BE49-F238E27FC236}">
                  <a16:creationId xmlns:a16="http://schemas.microsoft.com/office/drawing/2014/main" id="{7C42623D-1064-2241-B1C9-2B6C70069C0A}"/>
                </a:ext>
              </a:extLst>
            </p:cNvPr>
            <p:cNvSpPr txBox="1"/>
            <p:nvPr/>
          </p:nvSpPr>
          <p:spPr>
            <a:xfrm>
              <a:off x="4152845" y="3816267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t=3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5" name="TextBox 101">
              <a:extLst>
                <a:ext uri="{FF2B5EF4-FFF2-40B4-BE49-F238E27FC236}">
                  <a16:creationId xmlns:a16="http://schemas.microsoft.com/office/drawing/2014/main" id="{8E7F5F7B-5319-9B43-B6B3-5CA057233317}"/>
                </a:ext>
              </a:extLst>
            </p:cNvPr>
            <p:cNvSpPr txBox="1"/>
            <p:nvPr/>
          </p:nvSpPr>
          <p:spPr>
            <a:xfrm>
              <a:off x="5010209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6" name="TextBox 101">
              <a:extLst>
                <a:ext uri="{FF2B5EF4-FFF2-40B4-BE49-F238E27FC236}">
                  <a16:creationId xmlns:a16="http://schemas.microsoft.com/office/drawing/2014/main" id="{45DE8FC5-65EA-C44E-9CCC-6BD6BD47169E}"/>
                </a:ext>
              </a:extLst>
            </p:cNvPr>
            <p:cNvSpPr txBox="1"/>
            <p:nvPr/>
          </p:nvSpPr>
          <p:spPr>
            <a:xfrm>
              <a:off x="5897532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7" name="TextBox 101">
              <a:extLst>
                <a:ext uri="{FF2B5EF4-FFF2-40B4-BE49-F238E27FC236}">
                  <a16:creationId xmlns:a16="http://schemas.microsoft.com/office/drawing/2014/main" id="{FF4193E7-AE0A-7740-BF8A-2C29F06192F9}"/>
                </a:ext>
              </a:extLst>
            </p:cNvPr>
            <p:cNvSpPr txBox="1"/>
            <p:nvPr/>
          </p:nvSpPr>
          <p:spPr>
            <a:xfrm>
              <a:off x="6767419" y="3786286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t=3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8" name="TextBox 101">
              <a:extLst>
                <a:ext uri="{FF2B5EF4-FFF2-40B4-BE49-F238E27FC236}">
                  <a16:creationId xmlns:a16="http://schemas.microsoft.com/office/drawing/2014/main" id="{B4943CEC-F457-CE43-AF60-4B7F84F8D971}"/>
                </a:ext>
              </a:extLst>
            </p:cNvPr>
            <p:cNvSpPr txBox="1"/>
            <p:nvPr/>
          </p:nvSpPr>
          <p:spPr>
            <a:xfrm>
              <a:off x="5372927" y="1343907"/>
              <a:ext cx="741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t=85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n=550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4DEA22C-04D1-1845-A86B-4AA5BB285104}"/>
                </a:ext>
              </a:extLst>
            </p:cNvPr>
            <p:cNvSpPr/>
            <p:nvPr/>
          </p:nvSpPr>
          <p:spPr>
            <a:xfrm flipH="1">
              <a:off x="3507249" y="5203861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249F850-51F5-1846-B7EF-6697A9B8FC0A}"/>
                </a:ext>
              </a:extLst>
            </p:cNvPr>
            <p:cNvSpPr/>
            <p:nvPr/>
          </p:nvSpPr>
          <p:spPr>
            <a:xfrm flipH="1">
              <a:off x="4435835" y="5196121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12BACFE-AD5C-4541-9649-9BFC4A38A24B}"/>
                </a:ext>
              </a:extLst>
            </p:cNvPr>
            <p:cNvSpPr/>
            <p:nvPr/>
          </p:nvSpPr>
          <p:spPr>
            <a:xfrm flipH="1">
              <a:off x="5387443" y="5200242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A70F16F-AA03-6D4F-B7A9-07A02167FD8D}"/>
                </a:ext>
              </a:extLst>
            </p:cNvPr>
            <p:cNvCxnSpPr>
              <a:cxnSpLocks/>
              <a:stCxn id="95" idx="0"/>
              <a:endCxn id="270" idx="4"/>
            </p:cNvCxnSpPr>
            <p:nvPr/>
          </p:nvCxnSpPr>
          <p:spPr>
            <a:xfrm flipV="1">
              <a:off x="3763877" y="4252671"/>
              <a:ext cx="1428511" cy="95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FD97280-582F-B44A-8EA1-423D82B51A7C}"/>
                </a:ext>
              </a:extLst>
            </p:cNvPr>
            <p:cNvCxnSpPr>
              <a:cxnSpLocks/>
              <a:stCxn id="96" idx="0"/>
              <a:endCxn id="270" idx="4"/>
            </p:cNvCxnSpPr>
            <p:nvPr/>
          </p:nvCxnSpPr>
          <p:spPr>
            <a:xfrm flipV="1">
              <a:off x="4692463" y="4252671"/>
              <a:ext cx="499925" cy="9434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13F6DD-0C0E-714A-99D2-D4423E1342ED}"/>
                </a:ext>
              </a:extLst>
            </p:cNvPr>
            <p:cNvCxnSpPr>
              <a:cxnSpLocks/>
              <a:stCxn id="97" idx="0"/>
              <a:endCxn id="270" idx="4"/>
            </p:cNvCxnSpPr>
            <p:nvPr/>
          </p:nvCxnSpPr>
          <p:spPr>
            <a:xfrm flipH="1" flipV="1">
              <a:off x="5192388" y="4252671"/>
              <a:ext cx="451683" cy="947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DFFBD49-CC0E-164C-B85F-8B5FBEFE294B}"/>
                </a:ext>
              </a:extLst>
            </p:cNvPr>
            <p:cNvSpPr/>
            <p:nvPr/>
          </p:nvSpPr>
          <p:spPr>
            <a:xfrm flipH="1">
              <a:off x="6435474" y="5196120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05D4419-E79B-8048-A30D-EFA3A8EE7A20}"/>
                </a:ext>
              </a:extLst>
            </p:cNvPr>
            <p:cNvCxnSpPr>
              <a:cxnSpLocks/>
              <a:stCxn id="104" idx="0"/>
              <a:endCxn id="270" idx="4"/>
            </p:cNvCxnSpPr>
            <p:nvPr/>
          </p:nvCxnSpPr>
          <p:spPr>
            <a:xfrm flipH="1" flipV="1">
              <a:off x="5192388" y="4252671"/>
              <a:ext cx="1499714" cy="9434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01">
              <a:extLst>
                <a:ext uri="{FF2B5EF4-FFF2-40B4-BE49-F238E27FC236}">
                  <a16:creationId xmlns:a16="http://schemas.microsoft.com/office/drawing/2014/main" id="{CBEA7080-0BBC-5A49-BDDA-FF29B8295117}"/>
                </a:ext>
              </a:extLst>
            </p:cNvPr>
            <p:cNvSpPr txBox="1"/>
            <p:nvPr/>
          </p:nvSpPr>
          <p:spPr>
            <a:xfrm>
              <a:off x="3556165" y="5235279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  <p:sp>
          <p:nvSpPr>
            <p:cNvPr id="112" name="TextBox 101">
              <a:extLst>
                <a:ext uri="{FF2B5EF4-FFF2-40B4-BE49-F238E27FC236}">
                  <a16:creationId xmlns:a16="http://schemas.microsoft.com/office/drawing/2014/main" id="{E71FF5F4-EDD2-D348-B0E2-3E84A2D83D29}"/>
                </a:ext>
              </a:extLst>
            </p:cNvPr>
            <p:cNvSpPr txBox="1"/>
            <p:nvPr/>
          </p:nvSpPr>
          <p:spPr>
            <a:xfrm>
              <a:off x="4509305" y="5242328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  <p:sp>
          <p:nvSpPr>
            <p:cNvPr id="113" name="TextBox 101">
              <a:extLst>
                <a:ext uri="{FF2B5EF4-FFF2-40B4-BE49-F238E27FC236}">
                  <a16:creationId xmlns:a16="http://schemas.microsoft.com/office/drawing/2014/main" id="{F80EABD7-F654-064D-A3B2-6481800C3930}"/>
                </a:ext>
              </a:extLst>
            </p:cNvPr>
            <p:cNvSpPr txBox="1"/>
            <p:nvPr/>
          </p:nvSpPr>
          <p:spPr>
            <a:xfrm>
              <a:off x="5483866" y="5253379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  <p:sp>
          <p:nvSpPr>
            <p:cNvPr id="114" name="TextBox 101">
              <a:extLst>
                <a:ext uri="{FF2B5EF4-FFF2-40B4-BE49-F238E27FC236}">
                  <a16:creationId xmlns:a16="http://schemas.microsoft.com/office/drawing/2014/main" id="{90474F07-1D2B-454A-8D41-3419BBF51AAB}"/>
                </a:ext>
              </a:extLst>
            </p:cNvPr>
            <p:cNvSpPr txBox="1"/>
            <p:nvPr/>
          </p:nvSpPr>
          <p:spPr>
            <a:xfrm>
              <a:off x="6547521" y="5253379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</p:grpSp>
      <p:sp>
        <p:nvSpPr>
          <p:cNvPr id="200" name="TextBox 101">
            <a:extLst>
              <a:ext uri="{FF2B5EF4-FFF2-40B4-BE49-F238E27FC236}">
                <a16:creationId xmlns:a16="http://schemas.microsoft.com/office/drawing/2014/main" id="{B3C17DE9-2ED1-2C45-8047-FA14875A95FF}"/>
              </a:ext>
            </a:extLst>
          </p:cNvPr>
          <p:cNvSpPr txBox="1"/>
          <p:nvPr/>
        </p:nvSpPr>
        <p:spPr>
          <a:xfrm>
            <a:off x="7436784" y="5905024"/>
            <a:ext cx="309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Rollout (</a:t>
            </a:r>
            <a:r>
              <a:rPr lang="en-US" sz="1600" dirty="0"/>
              <a:t>against random policy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DF11A27-0284-984E-934C-99190701420E}"/>
              </a:ext>
            </a:extLst>
          </p:cNvPr>
          <p:cNvSpPr/>
          <p:nvPr/>
        </p:nvSpPr>
        <p:spPr>
          <a:xfrm>
            <a:off x="7237186" y="5614416"/>
            <a:ext cx="270158" cy="823096"/>
          </a:xfrm>
          <a:custGeom>
            <a:avLst/>
            <a:gdLst>
              <a:gd name="connsiteX0" fmla="*/ 123734 w 270158"/>
              <a:gd name="connsiteY0" fmla="*/ 0 h 823096"/>
              <a:gd name="connsiteX1" fmla="*/ 4862 w 270158"/>
              <a:gd name="connsiteY1" fmla="*/ 228600 h 823096"/>
              <a:gd name="connsiteX2" fmla="*/ 270038 w 270158"/>
              <a:gd name="connsiteY2" fmla="*/ 393192 h 823096"/>
              <a:gd name="connsiteX3" fmla="*/ 41438 w 270158"/>
              <a:gd name="connsiteY3" fmla="*/ 603504 h 823096"/>
              <a:gd name="connsiteX4" fmla="*/ 224318 w 270158"/>
              <a:gd name="connsiteY4" fmla="*/ 740664 h 823096"/>
              <a:gd name="connsiteX5" fmla="*/ 187742 w 270158"/>
              <a:gd name="connsiteY5" fmla="*/ 822960 h 82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158" h="823096">
                <a:moveTo>
                  <a:pt x="123734" y="0"/>
                </a:moveTo>
                <a:cubicBezTo>
                  <a:pt x="52106" y="81534"/>
                  <a:pt x="-19522" y="163068"/>
                  <a:pt x="4862" y="228600"/>
                </a:cubicBezTo>
                <a:cubicBezTo>
                  <a:pt x="29246" y="294132"/>
                  <a:pt x="263942" y="330708"/>
                  <a:pt x="270038" y="393192"/>
                </a:cubicBezTo>
                <a:cubicBezTo>
                  <a:pt x="276134" y="455676"/>
                  <a:pt x="49058" y="545592"/>
                  <a:pt x="41438" y="603504"/>
                </a:cubicBezTo>
                <a:cubicBezTo>
                  <a:pt x="33818" y="661416"/>
                  <a:pt x="199934" y="704088"/>
                  <a:pt x="224318" y="740664"/>
                </a:cubicBezTo>
                <a:cubicBezTo>
                  <a:pt x="248702" y="777240"/>
                  <a:pt x="239558" y="826008"/>
                  <a:pt x="187742" y="8229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5B31DD-C89F-8C42-8613-3A662020CD27}"/>
              </a:ext>
            </a:extLst>
          </p:cNvPr>
          <p:cNvSpPr/>
          <p:nvPr/>
        </p:nvSpPr>
        <p:spPr>
          <a:xfrm>
            <a:off x="6856660" y="6452981"/>
            <a:ext cx="1185214" cy="312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43138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775A7F8-92C9-7F40-847C-CCEB9D8E1C4E}"/>
              </a:ext>
            </a:extLst>
          </p:cNvPr>
          <p:cNvGrpSpPr/>
          <p:nvPr/>
        </p:nvGrpSpPr>
        <p:grpSpPr>
          <a:xfrm>
            <a:off x="6778482" y="1241070"/>
            <a:ext cx="5056926" cy="4375859"/>
            <a:chOff x="3148314" y="1306431"/>
            <a:chExt cx="5056926" cy="4375859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AB7546A8-3D1E-1046-85D9-EC1898C5FEED}"/>
                </a:ext>
              </a:extLst>
            </p:cNvPr>
            <p:cNvGrpSpPr/>
            <p:nvPr/>
          </p:nvGrpSpPr>
          <p:grpSpPr>
            <a:xfrm>
              <a:off x="3148314" y="1306431"/>
              <a:ext cx="4925550" cy="1831942"/>
              <a:chOff x="1173553" y="1314844"/>
              <a:chExt cx="4925550" cy="1831942"/>
            </a:xfrm>
          </p:grpSpPr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A3FEA1EF-CD95-E148-9D4D-DBA710C87137}"/>
                  </a:ext>
                </a:extLst>
              </p:cNvPr>
              <p:cNvSpPr/>
              <p:nvPr/>
            </p:nvSpPr>
            <p:spPr>
              <a:xfrm flipH="1">
                <a:off x="3362269" y="1314844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BC535A39-332C-A544-8351-AF3C38EC5D0F}"/>
                  </a:ext>
                </a:extLst>
              </p:cNvPr>
              <p:cNvSpPr/>
              <p:nvPr/>
            </p:nvSpPr>
            <p:spPr>
              <a:xfrm flipH="1">
                <a:off x="1173553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495495D4-4090-FD40-B603-7655B74D1D22}"/>
                  </a:ext>
                </a:extLst>
              </p:cNvPr>
              <p:cNvSpPr/>
              <p:nvPr/>
            </p:nvSpPr>
            <p:spPr>
              <a:xfrm flipH="1">
                <a:off x="2047180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FBA5D7C-DABA-8048-8F4F-20CA30DF2ED8}"/>
                  </a:ext>
                </a:extLst>
              </p:cNvPr>
              <p:cNvSpPr/>
              <p:nvPr/>
            </p:nvSpPr>
            <p:spPr>
              <a:xfrm flipH="1">
                <a:off x="292080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8C176740-19A4-6E42-A5AB-15EA5BD392B9}"/>
                  </a:ext>
                </a:extLst>
              </p:cNvPr>
              <p:cNvSpPr/>
              <p:nvPr/>
            </p:nvSpPr>
            <p:spPr>
              <a:xfrm flipH="1">
                <a:off x="3794434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476D38FB-AE01-064C-BDCA-3CD94B348609}"/>
                  </a:ext>
                </a:extLst>
              </p:cNvPr>
              <p:cNvSpPr/>
              <p:nvPr/>
            </p:nvSpPr>
            <p:spPr>
              <a:xfrm flipH="1">
                <a:off x="4668061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764EEF0A-1E96-7A49-BB2E-40D671FF692D}"/>
                  </a:ext>
                </a:extLst>
              </p:cNvPr>
              <p:cNvCxnSpPr>
                <a:cxnSpLocks/>
                <a:stCxn id="250" idx="0"/>
                <a:endCxn id="249" idx="4"/>
              </p:cNvCxnSpPr>
              <p:nvPr/>
            </p:nvCxnSpPr>
            <p:spPr>
              <a:xfrm flipV="1">
                <a:off x="1430181" y="1793273"/>
                <a:ext cx="2188716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E667788C-BFEA-804C-9A02-CA6CED78CD8D}"/>
                  </a:ext>
                </a:extLst>
              </p:cNvPr>
              <p:cNvCxnSpPr>
                <a:cxnSpLocks/>
                <a:stCxn id="251" idx="0"/>
                <a:endCxn id="249" idx="4"/>
              </p:cNvCxnSpPr>
              <p:nvPr/>
            </p:nvCxnSpPr>
            <p:spPr>
              <a:xfrm flipV="1">
                <a:off x="2303808" y="1793273"/>
                <a:ext cx="1315089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F412E26C-2749-C840-A338-A5E6F872A676}"/>
                  </a:ext>
                </a:extLst>
              </p:cNvPr>
              <p:cNvCxnSpPr>
                <a:cxnSpLocks/>
                <a:stCxn id="252" idx="0"/>
                <a:endCxn id="249" idx="4"/>
              </p:cNvCxnSpPr>
              <p:nvPr/>
            </p:nvCxnSpPr>
            <p:spPr>
              <a:xfrm flipV="1">
                <a:off x="3177435" y="1793273"/>
                <a:ext cx="44146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33EC93CA-38BC-C248-9E15-A553CC7A5FBC}"/>
                  </a:ext>
                </a:extLst>
              </p:cNvPr>
              <p:cNvCxnSpPr>
                <a:cxnSpLocks/>
                <a:stCxn id="253" idx="0"/>
                <a:endCxn id="249" idx="4"/>
              </p:cNvCxnSpPr>
              <p:nvPr/>
            </p:nvCxnSpPr>
            <p:spPr>
              <a:xfrm flipH="1" flipV="1">
                <a:off x="3618897" y="1793273"/>
                <a:ext cx="432165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F57393B-C599-1745-A91E-539ED502A8C5}"/>
                  </a:ext>
                </a:extLst>
              </p:cNvPr>
              <p:cNvCxnSpPr>
                <a:cxnSpLocks/>
                <a:stCxn id="254" idx="0"/>
                <a:endCxn id="249" idx="4"/>
              </p:cNvCxnSpPr>
              <p:nvPr/>
            </p:nvCxnSpPr>
            <p:spPr>
              <a:xfrm flipH="1" flipV="1">
                <a:off x="3618897" y="1793273"/>
                <a:ext cx="130579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EE73F433-961B-4F45-BFC6-E33E495E2F96}"/>
                  </a:ext>
                </a:extLst>
              </p:cNvPr>
              <p:cNvSpPr txBox="1"/>
              <p:nvPr/>
            </p:nvSpPr>
            <p:spPr>
              <a:xfrm>
                <a:off x="195267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60E706AC-1DD9-D241-AE29-A3DD0BDC6AE0}"/>
                  </a:ext>
                </a:extLst>
              </p:cNvPr>
              <p:cNvSpPr txBox="1"/>
              <p:nvPr/>
            </p:nvSpPr>
            <p:spPr>
              <a:xfrm>
                <a:off x="269316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262" name="TextBox 101">
                <a:extLst>
                  <a:ext uri="{FF2B5EF4-FFF2-40B4-BE49-F238E27FC236}">
                    <a16:creationId xmlns:a16="http://schemas.microsoft.com/office/drawing/2014/main" id="{1D7F9515-1A77-3848-AAC2-FF61C8CE54C9}"/>
                  </a:ext>
                </a:extLst>
              </p:cNvPr>
              <p:cNvSpPr txBox="1"/>
              <p:nvPr/>
            </p:nvSpPr>
            <p:spPr>
              <a:xfrm>
                <a:off x="330495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DCBD5197-DD7E-644A-B9D7-255A68CEE452}"/>
                  </a:ext>
                </a:extLst>
              </p:cNvPr>
              <p:cNvSpPr/>
              <p:nvPr/>
            </p:nvSpPr>
            <p:spPr>
              <a:xfrm flipH="1">
                <a:off x="554168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065194CE-4FAD-5341-9951-B23360CA5275}"/>
                  </a:ext>
                </a:extLst>
              </p:cNvPr>
              <p:cNvCxnSpPr>
                <a:cxnSpLocks/>
                <a:stCxn id="263" idx="0"/>
                <a:endCxn id="249" idx="4"/>
              </p:cNvCxnSpPr>
              <p:nvPr/>
            </p:nvCxnSpPr>
            <p:spPr>
              <a:xfrm flipH="1" flipV="1">
                <a:off x="3618897" y="1793273"/>
                <a:ext cx="2179418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5" name="TextBox 101">
                <a:extLst>
                  <a:ext uri="{FF2B5EF4-FFF2-40B4-BE49-F238E27FC236}">
                    <a16:creationId xmlns:a16="http://schemas.microsoft.com/office/drawing/2014/main" id="{CDB5BAB8-3CBA-7945-A4AC-A6D35B0F9ADC}"/>
                  </a:ext>
                </a:extLst>
              </p:cNvPr>
              <p:cNvSpPr txBox="1"/>
              <p:nvPr/>
            </p:nvSpPr>
            <p:spPr>
              <a:xfrm>
                <a:off x="389428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266" name="TextBox 101">
                <a:extLst>
                  <a:ext uri="{FF2B5EF4-FFF2-40B4-BE49-F238E27FC236}">
                    <a16:creationId xmlns:a16="http://schemas.microsoft.com/office/drawing/2014/main" id="{F2253206-392D-F540-B2E9-91081B933D98}"/>
                  </a:ext>
                </a:extLst>
              </p:cNvPr>
              <p:cNvSpPr txBox="1"/>
              <p:nvPr/>
            </p:nvSpPr>
            <p:spPr>
              <a:xfrm>
                <a:off x="465469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5</a:t>
                </a:r>
              </a:p>
            </p:txBody>
          </p:sp>
          <p:sp>
            <p:nvSpPr>
              <p:cNvPr id="267" name="TextBox 101">
                <a:extLst>
                  <a:ext uri="{FF2B5EF4-FFF2-40B4-BE49-F238E27FC236}">
                    <a16:creationId xmlns:a16="http://schemas.microsoft.com/office/drawing/2014/main" id="{911B83E0-27F9-6D4D-89BE-A72E81C22D3E}"/>
                  </a:ext>
                </a:extLst>
              </p:cNvPr>
              <p:cNvSpPr txBox="1"/>
              <p:nvPr/>
            </p:nvSpPr>
            <p:spPr>
              <a:xfrm>
                <a:off x="5637285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6</a:t>
                </a:r>
              </a:p>
            </p:txBody>
          </p:sp>
        </p:grp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D0C1B7E6-AEC8-A847-81C2-7826379A2A91}"/>
                </a:ext>
              </a:extLst>
            </p:cNvPr>
            <p:cNvSpPr/>
            <p:nvPr/>
          </p:nvSpPr>
          <p:spPr>
            <a:xfrm flipH="1">
              <a:off x="3188506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7EF8E14E-1140-9B42-983B-93C2911463A9}"/>
                </a:ext>
              </a:extLst>
            </p:cNvPr>
            <p:cNvSpPr/>
            <p:nvPr/>
          </p:nvSpPr>
          <p:spPr>
            <a:xfrm flipH="1">
              <a:off x="4062133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43D2EEDA-CF1F-7947-A611-183FF8A23A17}"/>
                </a:ext>
              </a:extLst>
            </p:cNvPr>
            <p:cNvSpPr/>
            <p:nvPr/>
          </p:nvSpPr>
          <p:spPr>
            <a:xfrm flipH="1">
              <a:off x="4935760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0E2E9CFC-21AA-8A4E-AF12-376B97481F7B}"/>
                </a:ext>
              </a:extLst>
            </p:cNvPr>
            <p:cNvSpPr/>
            <p:nvPr/>
          </p:nvSpPr>
          <p:spPr>
            <a:xfrm flipH="1">
              <a:off x="5809387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5988B40-203B-7948-B6E9-6EB1CFCCE041}"/>
                </a:ext>
              </a:extLst>
            </p:cNvPr>
            <p:cNvSpPr/>
            <p:nvPr/>
          </p:nvSpPr>
          <p:spPr>
            <a:xfrm flipH="1">
              <a:off x="6683013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92353F5-0339-F94A-8768-624678111048}"/>
                </a:ext>
              </a:extLst>
            </p:cNvPr>
            <p:cNvCxnSpPr>
              <a:cxnSpLocks/>
              <a:stCxn id="268" idx="0"/>
              <a:endCxn id="252" idx="4"/>
            </p:cNvCxnSpPr>
            <p:nvPr/>
          </p:nvCxnSpPr>
          <p:spPr>
            <a:xfrm flipV="1">
              <a:off x="3445134" y="3138373"/>
              <a:ext cx="170706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A4D6A4B-669A-4A4C-A5AB-62A0DF39476B}"/>
                </a:ext>
              </a:extLst>
            </p:cNvPr>
            <p:cNvCxnSpPr>
              <a:cxnSpLocks/>
              <a:stCxn id="269" idx="0"/>
              <a:endCxn id="252" idx="4"/>
            </p:cNvCxnSpPr>
            <p:nvPr/>
          </p:nvCxnSpPr>
          <p:spPr>
            <a:xfrm flipV="1">
              <a:off x="4318761" y="3138373"/>
              <a:ext cx="83343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67F8E896-FFB5-AC43-A28C-3704B657C04E}"/>
                </a:ext>
              </a:extLst>
            </p:cNvPr>
            <p:cNvCxnSpPr>
              <a:cxnSpLocks/>
              <a:stCxn id="270" idx="0"/>
              <a:endCxn id="252" idx="4"/>
            </p:cNvCxnSpPr>
            <p:nvPr/>
          </p:nvCxnSpPr>
          <p:spPr>
            <a:xfrm flipH="1" flipV="1">
              <a:off x="5152196" y="3138373"/>
              <a:ext cx="4019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7B07404E-5E80-1A4A-8CD1-D49B1C8797AE}"/>
                </a:ext>
              </a:extLst>
            </p:cNvPr>
            <p:cNvCxnSpPr>
              <a:cxnSpLocks/>
              <a:stCxn id="271" idx="0"/>
              <a:endCxn id="252" idx="4"/>
            </p:cNvCxnSpPr>
            <p:nvPr/>
          </p:nvCxnSpPr>
          <p:spPr>
            <a:xfrm flipH="1" flipV="1">
              <a:off x="5152196" y="3138373"/>
              <a:ext cx="913819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039C17C-1F4A-A54F-8413-8F4176334C1F}"/>
                </a:ext>
              </a:extLst>
            </p:cNvPr>
            <p:cNvCxnSpPr>
              <a:cxnSpLocks/>
              <a:stCxn id="272" idx="0"/>
              <a:endCxn id="252" idx="4"/>
            </p:cNvCxnSpPr>
            <p:nvPr/>
          </p:nvCxnSpPr>
          <p:spPr>
            <a:xfrm flipH="1" flipV="1">
              <a:off x="5152196" y="3138373"/>
              <a:ext cx="178744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7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3172890" y="2728153"/>
              <a:ext cx="793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CACE45C8-FF8F-524B-B2EB-01171008A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1169" y="3020814"/>
              <a:ext cx="535801" cy="387715"/>
            </a:xfrm>
            <a:prstGeom prst="rect">
              <a:avLst/>
            </a:prstGeom>
          </p:spPr>
        </p:pic>
        <p:pic>
          <p:nvPicPr>
            <p:cNvPr id="303" name="Picture 302">
              <a:extLst>
                <a:ext uri="{FF2B5EF4-FFF2-40B4-BE49-F238E27FC236}">
                  <a16:creationId xmlns:a16="http://schemas.microsoft.com/office/drawing/2014/main" id="{3D595B45-62E9-2E40-A352-14AA5B033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9484" y="1556230"/>
              <a:ext cx="571094" cy="408753"/>
            </a:xfrm>
            <a:prstGeom prst="rect">
              <a:avLst/>
            </a:prstGeom>
          </p:spPr>
        </p:pic>
        <p:sp>
          <p:nvSpPr>
            <p:cNvPr id="309" name="TextBox 101">
              <a:extLst>
                <a:ext uri="{FF2B5EF4-FFF2-40B4-BE49-F238E27FC236}">
                  <a16:creationId xmlns:a16="http://schemas.microsoft.com/office/drawing/2014/main" id="{F096D9D2-4196-BF4E-87AE-3CBAA724EE06}"/>
                </a:ext>
              </a:extLst>
            </p:cNvPr>
            <p:cNvSpPr txBox="1"/>
            <p:nvPr/>
          </p:nvSpPr>
          <p:spPr>
            <a:xfrm>
              <a:off x="4080815" y="2720533"/>
              <a:ext cx="733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0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4916091" y="2726219"/>
              <a:ext cx="741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t=25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n=50</a:t>
              </a:r>
            </a:p>
          </p:txBody>
        </p:sp>
        <p:sp>
          <p:nvSpPr>
            <p:cNvPr id="311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5803627" y="2725415"/>
              <a:ext cx="706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2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6726176" y="2720533"/>
              <a:ext cx="64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3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7612045" y="2710966"/>
              <a:ext cx="593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553" name="TextBox 101">
              <a:extLst>
                <a:ext uri="{FF2B5EF4-FFF2-40B4-BE49-F238E27FC236}">
                  <a16:creationId xmlns:a16="http://schemas.microsoft.com/office/drawing/2014/main" id="{FF4193E7-AE0A-7740-BF8A-2C29F06192F9}"/>
                </a:ext>
              </a:extLst>
            </p:cNvPr>
            <p:cNvSpPr txBox="1"/>
            <p:nvPr/>
          </p:nvSpPr>
          <p:spPr>
            <a:xfrm>
              <a:off x="3226492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4" name="TextBox 101">
              <a:extLst>
                <a:ext uri="{FF2B5EF4-FFF2-40B4-BE49-F238E27FC236}">
                  <a16:creationId xmlns:a16="http://schemas.microsoft.com/office/drawing/2014/main" id="{7C42623D-1064-2241-B1C9-2B6C70069C0A}"/>
                </a:ext>
              </a:extLst>
            </p:cNvPr>
            <p:cNvSpPr txBox="1"/>
            <p:nvPr/>
          </p:nvSpPr>
          <p:spPr>
            <a:xfrm>
              <a:off x="4152845" y="3816267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t=3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5" name="TextBox 101">
              <a:extLst>
                <a:ext uri="{FF2B5EF4-FFF2-40B4-BE49-F238E27FC236}">
                  <a16:creationId xmlns:a16="http://schemas.microsoft.com/office/drawing/2014/main" id="{8E7F5F7B-5319-9B43-B6B3-5CA057233317}"/>
                </a:ext>
              </a:extLst>
            </p:cNvPr>
            <p:cNvSpPr txBox="1"/>
            <p:nvPr/>
          </p:nvSpPr>
          <p:spPr>
            <a:xfrm>
              <a:off x="5010209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6" name="TextBox 101">
              <a:extLst>
                <a:ext uri="{FF2B5EF4-FFF2-40B4-BE49-F238E27FC236}">
                  <a16:creationId xmlns:a16="http://schemas.microsoft.com/office/drawing/2014/main" id="{45DE8FC5-65EA-C44E-9CCC-6BD6BD47169E}"/>
                </a:ext>
              </a:extLst>
            </p:cNvPr>
            <p:cNvSpPr txBox="1"/>
            <p:nvPr/>
          </p:nvSpPr>
          <p:spPr>
            <a:xfrm>
              <a:off x="5897532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7" name="TextBox 101">
              <a:extLst>
                <a:ext uri="{FF2B5EF4-FFF2-40B4-BE49-F238E27FC236}">
                  <a16:creationId xmlns:a16="http://schemas.microsoft.com/office/drawing/2014/main" id="{FF4193E7-AE0A-7740-BF8A-2C29F06192F9}"/>
                </a:ext>
              </a:extLst>
            </p:cNvPr>
            <p:cNvSpPr txBox="1"/>
            <p:nvPr/>
          </p:nvSpPr>
          <p:spPr>
            <a:xfrm>
              <a:off x="6767419" y="3786286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t=3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8" name="TextBox 101">
              <a:extLst>
                <a:ext uri="{FF2B5EF4-FFF2-40B4-BE49-F238E27FC236}">
                  <a16:creationId xmlns:a16="http://schemas.microsoft.com/office/drawing/2014/main" id="{B4943CEC-F457-CE43-AF60-4B7F84F8D971}"/>
                </a:ext>
              </a:extLst>
            </p:cNvPr>
            <p:cNvSpPr txBox="1"/>
            <p:nvPr/>
          </p:nvSpPr>
          <p:spPr>
            <a:xfrm>
              <a:off x="5372927" y="1343907"/>
              <a:ext cx="741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t=85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n=550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4DEA22C-04D1-1845-A86B-4AA5BB285104}"/>
                </a:ext>
              </a:extLst>
            </p:cNvPr>
            <p:cNvSpPr/>
            <p:nvPr/>
          </p:nvSpPr>
          <p:spPr>
            <a:xfrm flipH="1">
              <a:off x="3507249" y="5203861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249F850-51F5-1846-B7EF-6697A9B8FC0A}"/>
                </a:ext>
              </a:extLst>
            </p:cNvPr>
            <p:cNvSpPr/>
            <p:nvPr/>
          </p:nvSpPr>
          <p:spPr>
            <a:xfrm flipH="1">
              <a:off x="4435835" y="5196121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12BACFE-AD5C-4541-9649-9BFC4A38A24B}"/>
                </a:ext>
              </a:extLst>
            </p:cNvPr>
            <p:cNvSpPr/>
            <p:nvPr/>
          </p:nvSpPr>
          <p:spPr>
            <a:xfrm flipH="1">
              <a:off x="5387443" y="5200242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A70F16F-AA03-6D4F-B7A9-07A02167FD8D}"/>
                </a:ext>
              </a:extLst>
            </p:cNvPr>
            <p:cNvCxnSpPr>
              <a:cxnSpLocks/>
              <a:stCxn id="95" idx="0"/>
              <a:endCxn id="270" idx="4"/>
            </p:cNvCxnSpPr>
            <p:nvPr/>
          </p:nvCxnSpPr>
          <p:spPr>
            <a:xfrm flipV="1">
              <a:off x="3763877" y="4252671"/>
              <a:ext cx="1428511" cy="95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FD97280-582F-B44A-8EA1-423D82B51A7C}"/>
                </a:ext>
              </a:extLst>
            </p:cNvPr>
            <p:cNvCxnSpPr>
              <a:cxnSpLocks/>
              <a:stCxn id="96" idx="0"/>
              <a:endCxn id="270" idx="4"/>
            </p:cNvCxnSpPr>
            <p:nvPr/>
          </p:nvCxnSpPr>
          <p:spPr>
            <a:xfrm flipV="1">
              <a:off x="4692463" y="4252671"/>
              <a:ext cx="499925" cy="9434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13F6DD-0C0E-714A-99D2-D4423E1342ED}"/>
                </a:ext>
              </a:extLst>
            </p:cNvPr>
            <p:cNvCxnSpPr>
              <a:cxnSpLocks/>
              <a:stCxn id="97" idx="0"/>
              <a:endCxn id="270" idx="4"/>
            </p:cNvCxnSpPr>
            <p:nvPr/>
          </p:nvCxnSpPr>
          <p:spPr>
            <a:xfrm flipH="1" flipV="1">
              <a:off x="5192388" y="4252671"/>
              <a:ext cx="451683" cy="947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DFFBD49-CC0E-164C-B85F-8B5FBEFE294B}"/>
                </a:ext>
              </a:extLst>
            </p:cNvPr>
            <p:cNvSpPr/>
            <p:nvPr/>
          </p:nvSpPr>
          <p:spPr>
            <a:xfrm flipH="1">
              <a:off x="6435474" y="5196120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05D4419-E79B-8048-A30D-EFA3A8EE7A20}"/>
                </a:ext>
              </a:extLst>
            </p:cNvPr>
            <p:cNvCxnSpPr>
              <a:cxnSpLocks/>
              <a:stCxn id="104" idx="0"/>
              <a:endCxn id="270" idx="4"/>
            </p:cNvCxnSpPr>
            <p:nvPr/>
          </p:nvCxnSpPr>
          <p:spPr>
            <a:xfrm flipH="1" flipV="1">
              <a:off x="5192388" y="4252671"/>
              <a:ext cx="1499714" cy="9434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01">
              <a:extLst>
                <a:ext uri="{FF2B5EF4-FFF2-40B4-BE49-F238E27FC236}">
                  <a16:creationId xmlns:a16="http://schemas.microsoft.com/office/drawing/2014/main" id="{CBEA7080-0BBC-5A49-BDDA-FF29B8295117}"/>
                </a:ext>
              </a:extLst>
            </p:cNvPr>
            <p:cNvSpPr txBox="1"/>
            <p:nvPr/>
          </p:nvSpPr>
          <p:spPr>
            <a:xfrm>
              <a:off x="3556165" y="5235279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  <p:sp>
          <p:nvSpPr>
            <p:cNvPr id="112" name="TextBox 101">
              <a:extLst>
                <a:ext uri="{FF2B5EF4-FFF2-40B4-BE49-F238E27FC236}">
                  <a16:creationId xmlns:a16="http://schemas.microsoft.com/office/drawing/2014/main" id="{E71FF5F4-EDD2-D348-B0E2-3E84A2D83D29}"/>
                </a:ext>
              </a:extLst>
            </p:cNvPr>
            <p:cNvSpPr txBox="1"/>
            <p:nvPr/>
          </p:nvSpPr>
          <p:spPr>
            <a:xfrm>
              <a:off x="4509305" y="5242328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  <p:sp>
          <p:nvSpPr>
            <p:cNvPr id="113" name="TextBox 101">
              <a:extLst>
                <a:ext uri="{FF2B5EF4-FFF2-40B4-BE49-F238E27FC236}">
                  <a16:creationId xmlns:a16="http://schemas.microsoft.com/office/drawing/2014/main" id="{F80EABD7-F654-064D-A3B2-6481800C3930}"/>
                </a:ext>
              </a:extLst>
            </p:cNvPr>
            <p:cNvSpPr txBox="1"/>
            <p:nvPr/>
          </p:nvSpPr>
          <p:spPr>
            <a:xfrm>
              <a:off x="5483866" y="5253379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  <p:sp>
          <p:nvSpPr>
            <p:cNvPr id="114" name="TextBox 101">
              <a:extLst>
                <a:ext uri="{FF2B5EF4-FFF2-40B4-BE49-F238E27FC236}">
                  <a16:creationId xmlns:a16="http://schemas.microsoft.com/office/drawing/2014/main" id="{90474F07-1D2B-454A-8D41-3419BBF51AAB}"/>
                </a:ext>
              </a:extLst>
            </p:cNvPr>
            <p:cNvSpPr txBox="1"/>
            <p:nvPr/>
          </p:nvSpPr>
          <p:spPr>
            <a:xfrm>
              <a:off x="6547521" y="5253379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</p:grpSp>
      <p:sp>
        <p:nvSpPr>
          <p:cNvPr id="135" name="TextBox 101">
            <a:extLst>
              <a:ext uri="{FF2B5EF4-FFF2-40B4-BE49-F238E27FC236}">
                <a16:creationId xmlns:a16="http://schemas.microsoft.com/office/drawing/2014/main" id="{8F675B03-DF38-1249-9175-F582D3337FBC}"/>
              </a:ext>
            </a:extLst>
          </p:cNvPr>
          <p:cNvSpPr txBox="1"/>
          <p:nvPr/>
        </p:nvSpPr>
        <p:spPr>
          <a:xfrm>
            <a:off x="5971359" y="2699626"/>
            <a:ext cx="593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t=10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61365C-94D3-584E-943A-26A3214A8104}"/>
              </a:ext>
            </a:extLst>
          </p:cNvPr>
          <p:cNvGrpSpPr/>
          <p:nvPr/>
        </p:nvGrpSpPr>
        <p:grpSpPr>
          <a:xfrm>
            <a:off x="1507628" y="1295091"/>
            <a:ext cx="4925550" cy="2946240"/>
            <a:chOff x="1507628" y="1295091"/>
            <a:chExt cx="4925550" cy="2946240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3B9AAE6-B912-D747-942A-EDE8A24CA0C9}"/>
                </a:ext>
              </a:extLst>
            </p:cNvPr>
            <p:cNvGrpSpPr/>
            <p:nvPr/>
          </p:nvGrpSpPr>
          <p:grpSpPr>
            <a:xfrm>
              <a:off x="1507628" y="1295091"/>
              <a:ext cx="4925550" cy="1831942"/>
              <a:chOff x="1173553" y="1314844"/>
              <a:chExt cx="4925550" cy="1831942"/>
            </a:xfrm>
          </p:grpSpPr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2279CBA5-29FF-4645-B2EB-C46FCF43D618}"/>
                  </a:ext>
                </a:extLst>
              </p:cNvPr>
              <p:cNvSpPr/>
              <p:nvPr/>
            </p:nvSpPr>
            <p:spPr>
              <a:xfrm flipH="1">
                <a:off x="3362269" y="1314844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73B1C258-37A2-4843-B3B7-E00B9B9DB0C4}"/>
                  </a:ext>
                </a:extLst>
              </p:cNvPr>
              <p:cNvSpPr/>
              <p:nvPr/>
            </p:nvSpPr>
            <p:spPr>
              <a:xfrm flipH="1">
                <a:off x="1173553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1B351754-610B-BB4C-BEB2-61186A5CDD6F}"/>
                  </a:ext>
                </a:extLst>
              </p:cNvPr>
              <p:cNvSpPr/>
              <p:nvPr/>
            </p:nvSpPr>
            <p:spPr>
              <a:xfrm flipH="1">
                <a:off x="2047180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147DC33E-2EE9-C940-9592-20373E8ACB8E}"/>
                  </a:ext>
                </a:extLst>
              </p:cNvPr>
              <p:cNvSpPr/>
              <p:nvPr/>
            </p:nvSpPr>
            <p:spPr>
              <a:xfrm flipH="1">
                <a:off x="292080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FDAB4382-217B-564B-8812-E4582C685952}"/>
                  </a:ext>
                </a:extLst>
              </p:cNvPr>
              <p:cNvSpPr/>
              <p:nvPr/>
            </p:nvSpPr>
            <p:spPr>
              <a:xfrm flipH="1">
                <a:off x="3794434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98305E2A-BB81-0F44-B2B5-4E43A9D04FA6}"/>
                  </a:ext>
                </a:extLst>
              </p:cNvPr>
              <p:cNvSpPr/>
              <p:nvPr/>
            </p:nvSpPr>
            <p:spPr>
              <a:xfrm flipH="1">
                <a:off x="4668061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DF6E6E41-6CDB-7649-B910-6BF0D91ED295}"/>
                  </a:ext>
                </a:extLst>
              </p:cNvPr>
              <p:cNvCxnSpPr>
                <a:cxnSpLocks/>
                <a:stCxn id="155" idx="0"/>
                <a:endCxn id="154" idx="4"/>
              </p:cNvCxnSpPr>
              <p:nvPr/>
            </p:nvCxnSpPr>
            <p:spPr>
              <a:xfrm flipV="1">
                <a:off x="1430181" y="1793273"/>
                <a:ext cx="2188716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65E6DF12-A8E5-EF4E-940E-183FA1BC6C0B}"/>
                  </a:ext>
                </a:extLst>
              </p:cNvPr>
              <p:cNvCxnSpPr>
                <a:cxnSpLocks/>
                <a:stCxn id="156" idx="0"/>
                <a:endCxn id="154" idx="4"/>
              </p:cNvCxnSpPr>
              <p:nvPr/>
            </p:nvCxnSpPr>
            <p:spPr>
              <a:xfrm flipV="1">
                <a:off x="2303808" y="1793273"/>
                <a:ext cx="1315089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9339FB3-2DEE-D04E-AC98-6F2F98042EE0}"/>
                  </a:ext>
                </a:extLst>
              </p:cNvPr>
              <p:cNvCxnSpPr>
                <a:cxnSpLocks/>
                <a:stCxn id="157" idx="0"/>
                <a:endCxn id="154" idx="4"/>
              </p:cNvCxnSpPr>
              <p:nvPr/>
            </p:nvCxnSpPr>
            <p:spPr>
              <a:xfrm flipV="1">
                <a:off x="3177435" y="1793273"/>
                <a:ext cx="44146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CB99588-7FB7-9F42-A78A-40F86D011801}"/>
                  </a:ext>
                </a:extLst>
              </p:cNvPr>
              <p:cNvCxnSpPr>
                <a:cxnSpLocks/>
                <a:stCxn id="158" idx="0"/>
                <a:endCxn id="154" idx="4"/>
              </p:cNvCxnSpPr>
              <p:nvPr/>
            </p:nvCxnSpPr>
            <p:spPr>
              <a:xfrm flipH="1" flipV="1">
                <a:off x="3618897" y="1793273"/>
                <a:ext cx="432165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D19BCD76-6339-8B42-AB55-B64607B4C0FC}"/>
                  </a:ext>
                </a:extLst>
              </p:cNvPr>
              <p:cNvCxnSpPr>
                <a:cxnSpLocks/>
                <a:stCxn id="159" idx="0"/>
                <a:endCxn id="154" idx="4"/>
              </p:cNvCxnSpPr>
              <p:nvPr/>
            </p:nvCxnSpPr>
            <p:spPr>
              <a:xfrm flipH="1" flipV="1">
                <a:off x="3618897" y="1793273"/>
                <a:ext cx="130579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E74A724-8259-C04B-A37F-29D5A4D21155}"/>
                  </a:ext>
                </a:extLst>
              </p:cNvPr>
              <p:cNvSpPr txBox="1"/>
              <p:nvPr/>
            </p:nvSpPr>
            <p:spPr>
              <a:xfrm>
                <a:off x="195267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928CFCA8-83B0-844C-BD15-B615A70F3B6B}"/>
                  </a:ext>
                </a:extLst>
              </p:cNvPr>
              <p:cNvSpPr txBox="1"/>
              <p:nvPr/>
            </p:nvSpPr>
            <p:spPr>
              <a:xfrm>
                <a:off x="269316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67" name="TextBox 101">
                <a:extLst>
                  <a:ext uri="{FF2B5EF4-FFF2-40B4-BE49-F238E27FC236}">
                    <a16:creationId xmlns:a16="http://schemas.microsoft.com/office/drawing/2014/main" id="{1F1ADE87-0095-FA49-AA94-7B5D4C1B2BE6}"/>
                  </a:ext>
                </a:extLst>
              </p:cNvPr>
              <p:cNvSpPr txBox="1"/>
              <p:nvPr/>
            </p:nvSpPr>
            <p:spPr>
              <a:xfrm>
                <a:off x="330495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1E5975CB-6D4C-294E-A523-90312E63F3AF}"/>
                  </a:ext>
                </a:extLst>
              </p:cNvPr>
              <p:cNvSpPr/>
              <p:nvPr/>
            </p:nvSpPr>
            <p:spPr>
              <a:xfrm flipH="1">
                <a:off x="554168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C3846796-0D9B-7E47-8B06-0F94492CAF21}"/>
                  </a:ext>
                </a:extLst>
              </p:cNvPr>
              <p:cNvCxnSpPr>
                <a:cxnSpLocks/>
                <a:stCxn id="168" idx="0"/>
                <a:endCxn id="154" idx="4"/>
              </p:cNvCxnSpPr>
              <p:nvPr/>
            </p:nvCxnSpPr>
            <p:spPr>
              <a:xfrm flipH="1" flipV="1">
                <a:off x="3618897" y="1793273"/>
                <a:ext cx="2179418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TextBox 101">
                <a:extLst>
                  <a:ext uri="{FF2B5EF4-FFF2-40B4-BE49-F238E27FC236}">
                    <a16:creationId xmlns:a16="http://schemas.microsoft.com/office/drawing/2014/main" id="{A747C083-4005-0143-97B3-EF5DD3FE7CE7}"/>
                  </a:ext>
                </a:extLst>
              </p:cNvPr>
              <p:cNvSpPr txBox="1"/>
              <p:nvPr/>
            </p:nvSpPr>
            <p:spPr>
              <a:xfrm>
                <a:off x="389428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171" name="TextBox 101">
                <a:extLst>
                  <a:ext uri="{FF2B5EF4-FFF2-40B4-BE49-F238E27FC236}">
                    <a16:creationId xmlns:a16="http://schemas.microsoft.com/office/drawing/2014/main" id="{8ED56BD4-E6ED-6E43-8663-84BEB31EF0A7}"/>
                  </a:ext>
                </a:extLst>
              </p:cNvPr>
              <p:cNvSpPr txBox="1"/>
              <p:nvPr/>
            </p:nvSpPr>
            <p:spPr>
              <a:xfrm>
                <a:off x="465469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5</a:t>
                </a:r>
              </a:p>
            </p:txBody>
          </p:sp>
          <p:sp>
            <p:nvSpPr>
              <p:cNvPr id="172" name="TextBox 101">
                <a:extLst>
                  <a:ext uri="{FF2B5EF4-FFF2-40B4-BE49-F238E27FC236}">
                    <a16:creationId xmlns:a16="http://schemas.microsoft.com/office/drawing/2014/main" id="{C3AEB043-AD86-974D-A140-DA3B5FDB7617}"/>
                  </a:ext>
                </a:extLst>
              </p:cNvPr>
              <p:cNvSpPr txBox="1"/>
              <p:nvPr/>
            </p:nvSpPr>
            <p:spPr>
              <a:xfrm>
                <a:off x="5637285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6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9A832E8-7D03-6C4A-AAE9-920C85DE6878}"/>
                </a:ext>
              </a:extLst>
            </p:cNvPr>
            <p:cNvGrpSpPr/>
            <p:nvPr/>
          </p:nvGrpSpPr>
          <p:grpSpPr>
            <a:xfrm>
              <a:off x="1532204" y="1332567"/>
              <a:ext cx="4197784" cy="2908764"/>
              <a:chOff x="1532204" y="1332567"/>
              <a:chExt cx="4197784" cy="2908764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A8BE259E-4F22-4D4D-944D-C52A18A55CA7}"/>
                  </a:ext>
                </a:extLst>
              </p:cNvPr>
              <p:cNvSpPr/>
              <p:nvPr/>
            </p:nvSpPr>
            <p:spPr>
              <a:xfrm flipH="1">
                <a:off x="1547820" y="376290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89707AC-E612-3E43-B090-DC7E5F0849BD}"/>
                  </a:ext>
                </a:extLst>
              </p:cNvPr>
              <p:cNvSpPr/>
              <p:nvPr/>
            </p:nvSpPr>
            <p:spPr>
              <a:xfrm flipH="1">
                <a:off x="2421447" y="376290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14AF4DA0-B3E5-1140-9B44-E52B2AE729C6}"/>
                  </a:ext>
                </a:extLst>
              </p:cNvPr>
              <p:cNvSpPr/>
              <p:nvPr/>
            </p:nvSpPr>
            <p:spPr>
              <a:xfrm flipH="1">
                <a:off x="3295074" y="376290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A54FCB3D-5238-5043-B7D2-88BD00711579}"/>
                  </a:ext>
                </a:extLst>
              </p:cNvPr>
              <p:cNvSpPr/>
              <p:nvPr/>
            </p:nvSpPr>
            <p:spPr>
              <a:xfrm flipH="1">
                <a:off x="4168701" y="376290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4B018F97-51B7-AA4F-8010-839E1C644197}"/>
                  </a:ext>
                </a:extLst>
              </p:cNvPr>
              <p:cNvSpPr/>
              <p:nvPr/>
            </p:nvSpPr>
            <p:spPr>
              <a:xfrm flipH="1">
                <a:off x="5042327" y="376290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37558E4-B2FF-3B4B-A85A-E39C5241553F}"/>
                  </a:ext>
                </a:extLst>
              </p:cNvPr>
              <p:cNvCxnSpPr>
                <a:cxnSpLocks/>
                <a:stCxn id="118" idx="0"/>
                <a:endCxn id="157" idx="4"/>
              </p:cNvCxnSpPr>
              <p:nvPr/>
            </p:nvCxnSpPr>
            <p:spPr>
              <a:xfrm flipV="1">
                <a:off x="1804448" y="3127033"/>
                <a:ext cx="1707062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B1322FD9-01BC-174E-8359-D9B726876EAF}"/>
                  </a:ext>
                </a:extLst>
              </p:cNvPr>
              <p:cNvCxnSpPr>
                <a:cxnSpLocks/>
                <a:stCxn id="119" idx="0"/>
                <a:endCxn id="157" idx="4"/>
              </p:cNvCxnSpPr>
              <p:nvPr/>
            </p:nvCxnSpPr>
            <p:spPr>
              <a:xfrm flipV="1">
                <a:off x="2678075" y="3127033"/>
                <a:ext cx="833435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500ED33-0F84-E847-9B74-1418E2073C95}"/>
                  </a:ext>
                </a:extLst>
              </p:cNvPr>
              <p:cNvCxnSpPr>
                <a:cxnSpLocks/>
                <a:stCxn id="120" idx="0"/>
                <a:endCxn id="157" idx="4"/>
              </p:cNvCxnSpPr>
              <p:nvPr/>
            </p:nvCxnSpPr>
            <p:spPr>
              <a:xfrm flipH="1" flipV="1">
                <a:off x="3511510" y="3127033"/>
                <a:ext cx="40192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1BFAAC9D-6DE9-AA49-8F12-D8E87730CB2A}"/>
                  </a:ext>
                </a:extLst>
              </p:cNvPr>
              <p:cNvCxnSpPr>
                <a:cxnSpLocks/>
                <a:stCxn id="121" idx="0"/>
                <a:endCxn id="157" idx="4"/>
              </p:cNvCxnSpPr>
              <p:nvPr/>
            </p:nvCxnSpPr>
            <p:spPr>
              <a:xfrm flipH="1" flipV="1">
                <a:off x="3511510" y="3127033"/>
                <a:ext cx="913819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8DD571C-EA11-514A-8E76-41ACFEE04F79}"/>
                  </a:ext>
                </a:extLst>
              </p:cNvPr>
              <p:cNvCxnSpPr>
                <a:cxnSpLocks/>
                <a:stCxn id="122" idx="0"/>
                <a:endCxn id="157" idx="4"/>
              </p:cNvCxnSpPr>
              <p:nvPr/>
            </p:nvCxnSpPr>
            <p:spPr>
              <a:xfrm flipH="1" flipV="1">
                <a:off x="3511510" y="3127033"/>
                <a:ext cx="1787445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8" name="TextBox 101">
                <a:extLst>
                  <a:ext uri="{FF2B5EF4-FFF2-40B4-BE49-F238E27FC236}">
                    <a16:creationId xmlns:a16="http://schemas.microsoft.com/office/drawing/2014/main" id="{20F7D4A9-CAB5-DC47-8CD0-33B0A17B3B83}"/>
                  </a:ext>
                </a:extLst>
              </p:cNvPr>
              <p:cNvSpPr txBox="1"/>
              <p:nvPr/>
            </p:nvSpPr>
            <p:spPr>
              <a:xfrm>
                <a:off x="1532204" y="2716813"/>
                <a:ext cx="7937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1BF1ACBE-AA63-2A45-9D98-0803BB3C1C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0483" y="3009474"/>
                <a:ext cx="535801" cy="387715"/>
              </a:xfrm>
              <a:prstGeom prst="rect">
                <a:avLst/>
              </a:prstGeom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F11AF691-D00D-A04E-B4F0-26854CAAB6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8798" y="1544890"/>
                <a:ext cx="571094" cy="408753"/>
              </a:xfrm>
              <a:prstGeom prst="rect">
                <a:avLst/>
              </a:prstGeom>
            </p:spPr>
          </p:pic>
          <p:sp>
            <p:nvSpPr>
              <p:cNvPr id="131" name="TextBox 101">
                <a:extLst>
                  <a:ext uri="{FF2B5EF4-FFF2-40B4-BE49-F238E27FC236}">
                    <a16:creationId xmlns:a16="http://schemas.microsoft.com/office/drawing/2014/main" id="{CAEB0B2C-E643-654F-9207-7F66DC33FD33}"/>
                  </a:ext>
                </a:extLst>
              </p:cNvPr>
              <p:cNvSpPr txBox="1"/>
              <p:nvPr/>
            </p:nvSpPr>
            <p:spPr>
              <a:xfrm>
                <a:off x="2440129" y="2709193"/>
                <a:ext cx="733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132" name="TextBox 101">
                <a:extLst>
                  <a:ext uri="{FF2B5EF4-FFF2-40B4-BE49-F238E27FC236}">
                    <a16:creationId xmlns:a16="http://schemas.microsoft.com/office/drawing/2014/main" id="{2789B50E-C15C-9D48-9C42-C8257220C557}"/>
                  </a:ext>
                </a:extLst>
              </p:cNvPr>
              <p:cNvSpPr txBox="1"/>
              <p:nvPr/>
            </p:nvSpPr>
            <p:spPr>
              <a:xfrm>
                <a:off x="3275405" y="2714879"/>
                <a:ext cx="7417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t=25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n=50</a:t>
                </a:r>
              </a:p>
            </p:txBody>
          </p:sp>
          <p:sp>
            <p:nvSpPr>
              <p:cNvPr id="133" name="TextBox 101">
                <a:extLst>
                  <a:ext uri="{FF2B5EF4-FFF2-40B4-BE49-F238E27FC236}">
                    <a16:creationId xmlns:a16="http://schemas.microsoft.com/office/drawing/2014/main" id="{408734DC-4777-6A4A-9B9C-7BC226CD68BA}"/>
                  </a:ext>
                </a:extLst>
              </p:cNvPr>
              <p:cNvSpPr txBox="1"/>
              <p:nvPr/>
            </p:nvSpPr>
            <p:spPr>
              <a:xfrm>
                <a:off x="4162941" y="2714075"/>
                <a:ext cx="706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134" name="TextBox 101">
                <a:extLst>
                  <a:ext uri="{FF2B5EF4-FFF2-40B4-BE49-F238E27FC236}">
                    <a16:creationId xmlns:a16="http://schemas.microsoft.com/office/drawing/2014/main" id="{0FDF1353-5A75-C440-BCC4-487C138F45BE}"/>
                  </a:ext>
                </a:extLst>
              </p:cNvPr>
              <p:cNvSpPr txBox="1"/>
              <p:nvPr/>
            </p:nvSpPr>
            <p:spPr>
              <a:xfrm>
                <a:off x="5085490" y="2709193"/>
                <a:ext cx="6444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136" name="TextBox 101">
                <a:extLst>
                  <a:ext uri="{FF2B5EF4-FFF2-40B4-BE49-F238E27FC236}">
                    <a16:creationId xmlns:a16="http://schemas.microsoft.com/office/drawing/2014/main" id="{E3D26BE6-EC79-E44E-AA11-BD63F62C7322}"/>
                  </a:ext>
                </a:extLst>
              </p:cNvPr>
              <p:cNvSpPr txBox="1"/>
              <p:nvPr/>
            </p:nvSpPr>
            <p:spPr>
              <a:xfrm>
                <a:off x="1585806" y="3802754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137" name="TextBox 101">
                <a:extLst>
                  <a:ext uri="{FF2B5EF4-FFF2-40B4-BE49-F238E27FC236}">
                    <a16:creationId xmlns:a16="http://schemas.microsoft.com/office/drawing/2014/main" id="{9CA494E1-D32E-FE46-8A94-F827833B8630}"/>
                  </a:ext>
                </a:extLst>
              </p:cNvPr>
              <p:cNvSpPr txBox="1"/>
              <p:nvPr/>
            </p:nvSpPr>
            <p:spPr>
              <a:xfrm>
                <a:off x="2512159" y="3804927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t=3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138" name="TextBox 101">
                <a:extLst>
                  <a:ext uri="{FF2B5EF4-FFF2-40B4-BE49-F238E27FC236}">
                    <a16:creationId xmlns:a16="http://schemas.microsoft.com/office/drawing/2014/main" id="{7F856789-F6B6-004D-B1C5-0E8410E008B9}"/>
                  </a:ext>
                </a:extLst>
              </p:cNvPr>
              <p:cNvSpPr txBox="1"/>
              <p:nvPr/>
            </p:nvSpPr>
            <p:spPr>
              <a:xfrm>
                <a:off x="3369523" y="3802754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139" name="TextBox 101">
                <a:extLst>
                  <a:ext uri="{FF2B5EF4-FFF2-40B4-BE49-F238E27FC236}">
                    <a16:creationId xmlns:a16="http://schemas.microsoft.com/office/drawing/2014/main" id="{8FD1ED62-5AC7-A149-85D1-F01D8FFCED4A}"/>
                  </a:ext>
                </a:extLst>
              </p:cNvPr>
              <p:cNvSpPr txBox="1"/>
              <p:nvPr/>
            </p:nvSpPr>
            <p:spPr>
              <a:xfrm>
                <a:off x="4256846" y="3802754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140" name="TextBox 101">
                <a:extLst>
                  <a:ext uri="{FF2B5EF4-FFF2-40B4-BE49-F238E27FC236}">
                    <a16:creationId xmlns:a16="http://schemas.microsoft.com/office/drawing/2014/main" id="{C2BE0E88-90BD-5C48-B4FE-A4B9D51C8F89}"/>
                  </a:ext>
                </a:extLst>
              </p:cNvPr>
              <p:cNvSpPr txBox="1"/>
              <p:nvPr/>
            </p:nvSpPr>
            <p:spPr>
              <a:xfrm>
                <a:off x="5126733" y="3774946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t=3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141" name="TextBox 101">
                <a:extLst>
                  <a:ext uri="{FF2B5EF4-FFF2-40B4-BE49-F238E27FC236}">
                    <a16:creationId xmlns:a16="http://schemas.microsoft.com/office/drawing/2014/main" id="{7D2D2729-E7A1-4B45-B63A-E6AACF09A5CC}"/>
                  </a:ext>
                </a:extLst>
              </p:cNvPr>
              <p:cNvSpPr txBox="1"/>
              <p:nvPr/>
            </p:nvSpPr>
            <p:spPr>
              <a:xfrm>
                <a:off x="3732241" y="1332567"/>
                <a:ext cx="7417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t=85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n=550</a:t>
                </a:r>
              </a:p>
            </p:txBody>
          </p:sp>
        </p:grpSp>
      </p:grpSp>
      <p:sp>
        <p:nvSpPr>
          <p:cNvPr id="198" name="TextBox 101">
            <a:extLst>
              <a:ext uri="{FF2B5EF4-FFF2-40B4-BE49-F238E27FC236}">
                <a16:creationId xmlns:a16="http://schemas.microsoft.com/office/drawing/2014/main" id="{FABEB965-BEEB-A743-8354-9FEB19A45C56}"/>
              </a:ext>
            </a:extLst>
          </p:cNvPr>
          <p:cNvSpPr txBox="1"/>
          <p:nvPr/>
        </p:nvSpPr>
        <p:spPr>
          <a:xfrm>
            <a:off x="5928659" y="2716813"/>
            <a:ext cx="593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t=10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n=100</a:t>
            </a:r>
          </a:p>
        </p:txBody>
      </p:sp>
      <p:sp>
        <p:nvSpPr>
          <p:cNvPr id="200" name="TextBox 101">
            <a:extLst>
              <a:ext uri="{FF2B5EF4-FFF2-40B4-BE49-F238E27FC236}">
                <a16:creationId xmlns:a16="http://schemas.microsoft.com/office/drawing/2014/main" id="{B3C17DE9-2ED1-2C45-8047-FA14875A95FF}"/>
              </a:ext>
            </a:extLst>
          </p:cNvPr>
          <p:cNvSpPr txBox="1"/>
          <p:nvPr/>
        </p:nvSpPr>
        <p:spPr>
          <a:xfrm>
            <a:off x="8699749" y="825226"/>
            <a:ext cx="174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Expansion</a:t>
            </a:r>
          </a:p>
        </p:txBody>
      </p:sp>
      <p:sp>
        <p:nvSpPr>
          <p:cNvPr id="201" name="TextBox 101">
            <a:extLst>
              <a:ext uri="{FF2B5EF4-FFF2-40B4-BE49-F238E27FC236}">
                <a16:creationId xmlns:a16="http://schemas.microsoft.com/office/drawing/2014/main" id="{42631969-6451-4A42-8417-C15056594486}"/>
              </a:ext>
            </a:extLst>
          </p:cNvPr>
          <p:cNvSpPr txBox="1"/>
          <p:nvPr/>
        </p:nvSpPr>
        <p:spPr>
          <a:xfrm>
            <a:off x="3474349" y="849929"/>
            <a:ext cx="174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Traverse</a:t>
            </a:r>
          </a:p>
        </p:txBody>
      </p:sp>
    </p:spTree>
    <p:extLst>
      <p:ext uri="{BB962C8B-B14F-4D97-AF65-F5344CB8AC3E}">
        <p14:creationId xmlns:p14="http://schemas.microsoft.com/office/powerpoint/2010/main" val="230012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775A7F8-92C9-7F40-847C-CCEB9D8E1C4E}"/>
              </a:ext>
            </a:extLst>
          </p:cNvPr>
          <p:cNvGrpSpPr/>
          <p:nvPr/>
        </p:nvGrpSpPr>
        <p:grpSpPr>
          <a:xfrm>
            <a:off x="2087610" y="747294"/>
            <a:ext cx="5056926" cy="4375859"/>
            <a:chOff x="3148314" y="1306431"/>
            <a:chExt cx="5056926" cy="4375859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AB7546A8-3D1E-1046-85D9-EC1898C5FEED}"/>
                </a:ext>
              </a:extLst>
            </p:cNvPr>
            <p:cNvGrpSpPr/>
            <p:nvPr/>
          </p:nvGrpSpPr>
          <p:grpSpPr>
            <a:xfrm>
              <a:off x="3148314" y="1306431"/>
              <a:ext cx="4925550" cy="1831942"/>
              <a:chOff x="1173553" y="1314844"/>
              <a:chExt cx="4925550" cy="1831942"/>
            </a:xfrm>
          </p:grpSpPr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A3FEA1EF-CD95-E148-9D4D-DBA710C87137}"/>
                  </a:ext>
                </a:extLst>
              </p:cNvPr>
              <p:cNvSpPr/>
              <p:nvPr/>
            </p:nvSpPr>
            <p:spPr>
              <a:xfrm flipH="1">
                <a:off x="3362269" y="1314844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BC535A39-332C-A544-8351-AF3C38EC5D0F}"/>
                  </a:ext>
                </a:extLst>
              </p:cNvPr>
              <p:cNvSpPr/>
              <p:nvPr/>
            </p:nvSpPr>
            <p:spPr>
              <a:xfrm flipH="1">
                <a:off x="1173553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495495D4-4090-FD40-B603-7655B74D1D22}"/>
                  </a:ext>
                </a:extLst>
              </p:cNvPr>
              <p:cNvSpPr/>
              <p:nvPr/>
            </p:nvSpPr>
            <p:spPr>
              <a:xfrm flipH="1">
                <a:off x="2047180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FBA5D7C-DABA-8048-8F4F-20CA30DF2ED8}"/>
                  </a:ext>
                </a:extLst>
              </p:cNvPr>
              <p:cNvSpPr/>
              <p:nvPr/>
            </p:nvSpPr>
            <p:spPr>
              <a:xfrm flipH="1">
                <a:off x="292080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8C176740-19A4-6E42-A5AB-15EA5BD392B9}"/>
                  </a:ext>
                </a:extLst>
              </p:cNvPr>
              <p:cNvSpPr/>
              <p:nvPr/>
            </p:nvSpPr>
            <p:spPr>
              <a:xfrm flipH="1">
                <a:off x="3794434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476D38FB-AE01-064C-BDCA-3CD94B348609}"/>
                  </a:ext>
                </a:extLst>
              </p:cNvPr>
              <p:cNvSpPr/>
              <p:nvPr/>
            </p:nvSpPr>
            <p:spPr>
              <a:xfrm flipH="1">
                <a:off x="4668061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764EEF0A-1E96-7A49-BB2E-40D671FF692D}"/>
                  </a:ext>
                </a:extLst>
              </p:cNvPr>
              <p:cNvCxnSpPr>
                <a:cxnSpLocks/>
                <a:stCxn id="250" idx="0"/>
                <a:endCxn id="249" idx="4"/>
              </p:cNvCxnSpPr>
              <p:nvPr/>
            </p:nvCxnSpPr>
            <p:spPr>
              <a:xfrm flipV="1">
                <a:off x="1430181" y="1793273"/>
                <a:ext cx="2188716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E667788C-BFEA-804C-9A02-CA6CED78CD8D}"/>
                  </a:ext>
                </a:extLst>
              </p:cNvPr>
              <p:cNvCxnSpPr>
                <a:cxnSpLocks/>
                <a:stCxn id="251" idx="0"/>
                <a:endCxn id="249" idx="4"/>
              </p:cNvCxnSpPr>
              <p:nvPr/>
            </p:nvCxnSpPr>
            <p:spPr>
              <a:xfrm flipV="1">
                <a:off x="2303808" y="1793273"/>
                <a:ext cx="1315089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F412E26C-2749-C840-A338-A5E6F872A676}"/>
                  </a:ext>
                </a:extLst>
              </p:cNvPr>
              <p:cNvCxnSpPr>
                <a:cxnSpLocks/>
                <a:stCxn id="252" idx="0"/>
                <a:endCxn id="249" idx="4"/>
              </p:cNvCxnSpPr>
              <p:nvPr/>
            </p:nvCxnSpPr>
            <p:spPr>
              <a:xfrm flipV="1">
                <a:off x="3177435" y="1793273"/>
                <a:ext cx="44146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33EC93CA-38BC-C248-9E15-A553CC7A5FBC}"/>
                  </a:ext>
                </a:extLst>
              </p:cNvPr>
              <p:cNvCxnSpPr>
                <a:cxnSpLocks/>
                <a:stCxn id="253" idx="0"/>
                <a:endCxn id="249" idx="4"/>
              </p:cNvCxnSpPr>
              <p:nvPr/>
            </p:nvCxnSpPr>
            <p:spPr>
              <a:xfrm flipH="1" flipV="1">
                <a:off x="3618897" y="1793273"/>
                <a:ext cx="432165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F57393B-C599-1745-A91E-539ED502A8C5}"/>
                  </a:ext>
                </a:extLst>
              </p:cNvPr>
              <p:cNvCxnSpPr>
                <a:cxnSpLocks/>
                <a:stCxn id="254" idx="0"/>
                <a:endCxn id="249" idx="4"/>
              </p:cNvCxnSpPr>
              <p:nvPr/>
            </p:nvCxnSpPr>
            <p:spPr>
              <a:xfrm flipH="1" flipV="1">
                <a:off x="3618897" y="1793273"/>
                <a:ext cx="130579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EE73F433-961B-4F45-BFC6-E33E495E2F96}"/>
                  </a:ext>
                </a:extLst>
              </p:cNvPr>
              <p:cNvSpPr txBox="1"/>
              <p:nvPr/>
            </p:nvSpPr>
            <p:spPr>
              <a:xfrm>
                <a:off x="195267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60E706AC-1DD9-D241-AE29-A3DD0BDC6AE0}"/>
                  </a:ext>
                </a:extLst>
              </p:cNvPr>
              <p:cNvSpPr txBox="1"/>
              <p:nvPr/>
            </p:nvSpPr>
            <p:spPr>
              <a:xfrm>
                <a:off x="269316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262" name="TextBox 101">
                <a:extLst>
                  <a:ext uri="{FF2B5EF4-FFF2-40B4-BE49-F238E27FC236}">
                    <a16:creationId xmlns:a16="http://schemas.microsoft.com/office/drawing/2014/main" id="{1D7F9515-1A77-3848-AAC2-FF61C8CE54C9}"/>
                  </a:ext>
                </a:extLst>
              </p:cNvPr>
              <p:cNvSpPr txBox="1"/>
              <p:nvPr/>
            </p:nvSpPr>
            <p:spPr>
              <a:xfrm>
                <a:off x="330495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DCBD5197-DD7E-644A-B9D7-255A68CEE452}"/>
                  </a:ext>
                </a:extLst>
              </p:cNvPr>
              <p:cNvSpPr/>
              <p:nvPr/>
            </p:nvSpPr>
            <p:spPr>
              <a:xfrm flipH="1">
                <a:off x="554168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065194CE-4FAD-5341-9951-B23360CA5275}"/>
                  </a:ext>
                </a:extLst>
              </p:cNvPr>
              <p:cNvCxnSpPr>
                <a:cxnSpLocks/>
                <a:stCxn id="263" idx="0"/>
                <a:endCxn id="249" idx="4"/>
              </p:cNvCxnSpPr>
              <p:nvPr/>
            </p:nvCxnSpPr>
            <p:spPr>
              <a:xfrm flipH="1" flipV="1">
                <a:off x="3618897" y="1793273"/>
                <a:ext cx="2179418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5" name="TextBox 101">
                <a:extLst>
                  <a:ext uri="{FF2B5EF4-FFF2-40B4-BE49-F238E27FC236}">
                    <a16:creationId xmlns:a16="http://schemas.microsoft.com/office/drawing/2014/main" id="{CDB5BAB8-3CBA-7945-A4AC-A6D35B0F9ADC}"/>
                  </a:ext>
                </a:extLst>
              </p:cNvPr>
              <p:cNvSpPr txBox="1"/>
              <p:nvPr/>
            </p:nvSpPr>
            <p:spPr>
              <a:xfrm>
                <a:off x="389428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266" name="TextBox 101">
                <a:extLst>
                  <a:ext uri="{FF2B5EF4-FFF2-40B4-BE49-F238E27FC236}">
                    <a16:creationId xmlns:a16="http://schemas.microsoft.com/office/drawing/2014/main" id="{F2253206-392D-F540-B2E9-91081B933D98}"/>
                  </a:ext>
                </a:extLst>
              </p:cNvPr>
              <p:cNvSpPr txBox="1"/>
              <p:nvPr/>
            </p:nvSpPr>
            <p:spPr>
              <a:xfrm>
                <a:off x="465469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5</a:t>
                </a:r>
              </a:p>
            </p:txBody>
          </p:sp>
          <p:sp>
            <p:nvSpPr>
              <p:cNvPr id="267" name="TextBox 101">
                <a:extLst>
                  <a:ext uri="{FF2B5EF4-FFF2-40B4-BE49-F238E27FC236}">
                    <a16:creationId xmlns:a16="http://schemas.microsoft.com/office/drawing/2014/main" id="{911B83E0-27F9-6D4D-89BE-A72E81C22D3E}"/>
                  </a:ext>
                </a:extLst>
              </p:cNvPr>
              <p:cNvSpPr txBox="1"/>
              <p:nvPr/>
            </p:nvSpPr>
            <p:spPr>
              <a:xfrm>
                <a:off x="5637285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6</a:t>
                </a:r>
              </a:p>
            </p:txBody>
          </p:sp>
        </p:grp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D0C1B7E6-AEC8-A847-81C2-7826379A2A91}"/>
                </a:ext>
              </a:extLst>
            </p:cNvPr>
            <p:cNvSpPr/>
            <p:nvPr/>
          </p:nvSpPr>
          <p:spPr>
            <a:xfrm flipH="1">
              <a:off x="3188506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7EF8E14E-1140-9B42-983B-93C2911463A9}"/>
                </a:ext>
              </a:extLst>
            </p:cNvPr>
            <p:cNvSpPr/>
            <p:nvPr/>
          </p:nvSpPr>
          <p:spPr>
            <a:xfrm flipH="1">
              <a:off x="4062133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43D2EEDA-CF1F-7947-A611-183FF8A23A17}"/>
                </a:ext>
              </a:extLst>
            </p:cNvPr>
            <p:cNvSpPr/>
            <p:nvPr/>
          </p:nvSpPr>
          <p:spPr>
            <a:xfrm flipH="1">
              <a:off x="4935760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0E2E9CFC-21AA-8A4E-AF12-376B97481F7B}"/>
                </a:ext>
              </a:extLst>
            </p:cNvPr>
            <p:cNvSpPr/>
            <p:nvPr/>
          </p:nvSpPr>
          <p:spPr>
            <a:xfrm flipH="1">
              <a:off x="5809387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5988B40-203B-7948-B6E9-6EB1CFCCE041}"/>
                </a:ext>
              </a:extLst>
            </p:cNvPr>
            <p:cNvSpPr/>
            <p:nvPr/>
          </p:nvSpPr>
          <p:spPr>
            <a:xfrm flipH="1">
              <a:off x="6683013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92353F5-0339-F94A-8768-624678111048}"/>
                </a:ext>
              </a:extLst>
            </p:cNvPr>
            <p:cNvCxnSpPr>
              <a:cxnSpLocks/>
              <a:stCxn id="268" idx="0"/>
              <a:endCxn id="252" idx="4"/>
            </p:cNvCxnSpPr>
            <p:nvPr/>
          </p:nvCxnSpPr>
          <p:spPr>
            <a:xfrm flipV="1">
              <a:off x="3445134" y="3138373"/>
              <a:ext cx="170706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A4D6A4B-669A-4A4C-A5AB-62A0DF39476B}"/>
                </a:ext>
              </a:extLst>
            </p:cNvPr>
            <p:cNvCxnSpPr>
              <a:cxnSpLocks/>
              <a:stCxn id="269" idx="0"/>
              <a:endCxn id="252" idx="4"/>
            </p:cNvCxnSpPr>
            <p:nvPr/>
          </p:nvCxnSpPr>
          <p:spPr>
            <a:xfrm flipV="1">
              <a:off x="4318761" y="3138373"/>
              <a:ext cx="83343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67F8E896-FFB5-AC43-A28C-3704B657C04E}"/>
                </a:ext>
              </a:extLst>
            </p:cNvPr>
            <p:cNvCxnSpPr>
              <a:cxnSpLocks/>
              <a:stCxn id="270" idx="0"/>
              <a:endCxn id="252" idx="4"/>
            </p:cNvCxnSpPr>
            <p:nvPr/>
          </p:nvCxnSpPr>
          <p:spPr>
            <a:xfrm flipH="1" flipV="1">
              <a:off x="5152196" y="3138373"/>
              <a:ext cx="4019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7B07404E-5E80-1A4A-8CD1-D49B1C8797AE}"/>
                </a:ext>
              </a:extLst>
            </p:cNvPr>
            <p:cNvCxnSpPr>
              <a:cxnSpLocks/>
              <a:stCxn id="271" idx="0"/>
              <a:endCxn id="252" idx="4"/>
            </p:cNvCxnSpPr>
            <p:nvPr/>
          </p:nvCxnSpPr>
          <p:spPr>
            <a:xfrm flipH="1" flipV="1">
              <a:off x="5152196" y="3138373"/>
              <a:ext cx="913819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039C17C-1F4A-A54F-8413-8F4176334C1F}"/>
                </a:ext>
              </a:extLst>
            </p:cNvPr>
            <p:cNvCxnSpPr>
              <a:cxnSpLocks/>
              <a:stCxn id="272" idx="0"/>
              <a:endCxn id="252" idx="4"/>
            </p:cNvCxnSpPr>
            <p:nvPr/>
          </p:nvCxnSpPr>
          <p:spPr>
            <a:xfrm flipH="1" flipV="1">
              <a:off x="5152196" y="3138373"/>
              <a:ext cx="178744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7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3172890" y="2728153"/>
              <a:ext cx="793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CACE45C8-FF8F-524B-B2EB-01171008A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1169" y="3020814"/>
              <a:ext cx="535801" cy="387715"/>
            </a:xfrm>
            <a:prstGeom prst="rect">
              <a:avLst/>
            </a:prstGeom>
          </p:spPr>
        </p:pic>
        <p:pic>
          <p:nvPicPr>
            <p:cNvPr id="303" name="Picture 302">
              <a:extLst>
                <a:ext uri="{FF2B5EF4-FFF2-40B4-BE49-F238E27FC236}">
                  <a16:creationId xmlns:a16="http://schemas.microsoft.com/office/drawing/2014/main" id="{3D595B45-62E9-2E40-A352-14AA5B033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9484" y="1556230"/>
              <a:ext cx="571094" cy="408753"/>
            </a:xfrm>
            <a:prstGeom prst="rect">
              <a:avLst/>
            </a:prstGeom>
          </p:spPr>
        </p:pic>
        <p:sp>
          <p:nvSpPr>
            <p:cNvPr id="309" name="TextBox 101">
              <a:extLst>
                <a:ext uri="{FF2B5EF4-FFF2-40B4-BE49-F238E27FC236}">
                  <a16:creationId xmlns:a16="http://schemas.microsoft.com/office/drawing/2014/main" id="{F096D9D2-4196-BF4E-87AE-3CBAA724EE06}"/>
                </a:ext>
              </a:extLst>
            </p:cNvPr>
            <p:cNvSpPr txBox="1"/>
            <p:nvPr/>
          </p:nvSpPr>
          <p:spPr>
            <a:xfrm>
              <a:off x="4080815" y="2720533"/>
              <a:ext cx="733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0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4860798" y="2708744"/>
              <a:ext cx="741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t=25</a:t>
              </a:r>
              <a:r>
                <a:rPr lang="en-US" sz="1000" dirty="0">
                  <a:solidFill>
                    <a:srgbClr val="C00000"/>
                  </a:solidFill>
                </a:rPr>
                <a:t>+1</a:t>
              </a:r>
              <a:endParaRPr lang="en-US" sz="1000" dirty="0">
                <a:solidFill>
                  <a:schemeClr val="accent1"/>
                </a:solidFill>
              </a:endParaRPr>
            </a:p>
            <a:p>
              <a:r>
                <a:rPr lang="en-US" sz="1000" dirty="0">
                  <a:solidFill>
                    <a:schemeClr val="accent1"/>
                  </a:solidFill>
                </a:rPr>
                <a:t>n=50</a:t>
              </a:r>
              <a:r>
                <a:rPr lang="en-US" sz="1000" dirty="0">
                  <a:solidFill>
                    <a:srgbClr val="C00000"/>
                  </a:solidFill>
                </a:rPr>
                <a:t>+1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311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5803627" y="2725415"/>
              <a:ext cx="706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2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6726176" y="2720533"/>
              <a:ext cx="64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3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7612045" y="2710966"/>
              <a:ext cx="593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553" name="TextBox 101">
              <a:extLst>
                <a:ext uri="{FF2B5EF4-FFF2-40B4-BE49-F238E27FC236}">
                  <a16:creationId xmlns:a16="http://schemas.microsoft.com/office/drawing/2014/main" id="{FF4193E7-AE0A-7740-BF8A-2C29F06192F9}"/>
                </a:ext>
              </a:extLst>
            </p:cNvPr>
            <p:cNvSpPr txBox="1"/>
            <p:nvPr/>
          </p:nvSpPr>
          <p:spPr>
            <a:xfrm>
              <a:off x="3226492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4" name="TextBox 101">
              <a:extLst>
                <a:ext uri="{FF2B5EF4-FFF2-40B4-BE49-F238E27FC236}">
                  <a16:creationId xmlns:a16="http://schemas.microsoft.com/office/drawing/2014/main" id="{7C42623D-1064-2241-B1C9-2B6C70069C0A}"/>
                </a:ext>
              </a:extLst>
            </p:cNvPr>
            <p:cNvSpPr txBox="1"/>
            <p:nvPr/>
          </p:nvSpPr>
          <p:spPr>
            <a:xfrm>
              <a:off x="4152845" y="3816267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t=3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5" name="TextBox 101">
              <a:extLst>
                <a:ext uri="{FF2B5EF4-FFF2-40B4-BE49-F238E27FC236}">
                  <a16:creationId xmlns:a16="http://schemas.microsoft.com/office/drawing/2014/main" id="{8E7F5F7B-5319-9B43-B6B3-5CA057233317}"/>
                </a:ext>
              </a:extLst>
            </p:cNvPr>
            <p:cNvSpPr txBox="1"/>
            <p:nvPr/>
          </p:nvSpPr>
          <p:spPr>
            <a:xfrm>
              <a:off x="4910126" y="3813401"/>
              <a:ext cx="630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</a:t>
              </a:r>
              <a:r>
                <a:rPr lang="en-US" sz="1000" dirty="0">
                  <a:solidFill>
                    <a:srgbClr val="C00000"/>
                  </a:solidFill>
                </a:rPr>
                <a:t>+1</a:t>
              </a:r>
              <a:endParaRPr lang="en-US" sz="1000" dirty="0">
                <a:solidFill>
                  <a:schemeClr val="accent1"/>
                </a:solidFill>
              </a:endParaRP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  <a:r>
                <a:rPr lang="en-US" sz="1000" dirty="0">
                  <a:solidFill>
                    <a:srgbClr val="C00000"/>
                  </a:solidFill>
                </a:rPr>
                <a:t>+1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556" name="TextBox 101">
              <a:extLst>
                <a:ext uri="{FF2B5EF4-FFF2-40B4-BE49-F238E27FC236}">
                  <a16:creationId xmlns:a16="http://schemas.microsoft.com/office/drawing/2014/main" id="{45DE8FC5-65EA-C44E-9CCC-6BD6BD47169E}"/>
                </a:ext>
              </a:extLst>
            </p:cNvPr>
            <p:cNvSpPr txBox="1"/>
            <p:nvPr/>
          </p:nvSpPr>
          <p:spPr>
            <a:xfrm>
              <a:off x="5897532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7" name="TextBox 101">
              <a:extLst>
                <a:ext uri="{FF2B5EF4-FFF2-40B4-BE49-F238E27FC236}">
                  <a16:creationId xmlns:a16="http://schemas.microsoft.com/office/drawing/2014/main" id="{FF4193E7-AE0A-7740-BF8A-2C29F06192F9}"/>
                </a:ext>
              </a:extLst>
            </p:cNvPr>
            <p:cNvSpPr txBox="1"/>
            <p:nvPr/>
          </p:nvSpPr>
          <p:spPr>
            <a:xfrm>
              <a:off x="6767419" y="3786286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t=3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8" name="TextBox 101">
              <a:extLst>
                <a:ext uri="{FF2B5EF4-FFF2-40B4-BE49-F238E27FC236}">
                  <a16:creationId xmlns:a16="http://schemas.microsoft.com/office/drawing/2014/main" id="{B4943CEC-F457-CE43-AF60-4B7F84F8D971}"/>
                </a:ext>
              </a:extLst>
            </p:cNvPr>
            <p:cNvSpPr txBox="1"/>
            <p:nvPr/>
          </p:nvSpPr>
          <p:spPr>
            <a:xfrm>
              <a:off x="5310612" y="1337311"/>
              <a:ext cx="741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t=85</a:t>
              </a:r>
              <a:r>
                <a:rPr lang="en-US" sz="1000" dirty="0">
                  <a:solidFill>
                    <a:srgbClr val="C00000"/>
                  </a:solidFill>
                </a:rPr>
                <a:t>+1</a:t>
              </a:r>
              <a:endParaRPr lang="en-US" sz="1000" dirty="0">
                <a:solidFill>
                  <a:schemeClr val="accent1"/>
                </a:solidFill>
              </a:endParaRPr>
            </a:p>
            <a:p>
              <a:r>
                <a:rPr lang="en-US" sz="1000" dirty="0">
                  <a:solidFill>
                    <a:schemeClr val="accent1"/>
                  </a:solidFill>
                </a:rPr>
                <a:t>n=550</a:t>
              </a:r>
              <a:r>
                <a:rPr lang="en-US" sz="1000" dirty="0">
                  <a:solidFill>
                    <a:srgbClr val="C00000"/>
                  </a:solidFill>
                </a:rPr>
                <a:t>+1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4DEA22C-04D1-1845-A86B-4AA5BB285104}"/>
                </a:ext>
              </a:extLst>
            </p:cNvPr>
            <p:cNvSpPr/>
            <p:nvPr/>
          </p:nvSpPr>
          <p:spPr>
            <a:xfrm flipH="1">
              <a:off x="3507249" y="5203861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249F850-51F5-1846-B7EF-6697A9B8FC0A}"/>
                </a:ext>
              </a:extLst>
            </p:cNvPr>
            <p:cNvSpPr/>
            <p:nvPr/>
          </p:nvSpPr>
          <p:spPr>
            <a:xfrm flipH="1">
              <a:off x="4435835" y="5196121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12BACFE-AD5C-4541-9649-9BFC4A38A24B}"/>
                </a:ext>
              </a:extLst>
            </p:cNvPr>
            <p:cNvSpPr/>
            <p:nvPr/>
          </p:nvSpPr>
          <p:spPr>
            <a:xfrm flipH="1">
              <a:off x="5387443" y="5200242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A70F16F-AA03-6D4F-B7A9-07A02167FD8D}"/>
                </a:ext>
              </a:extLst>
            </p:cNvPr>
            <p:cNvCxnSpPr>
              <a:cxnSpLocks/>
              <a:stCxn id="95" idx="0"/>
              <a:endCxn id="270" idx="4"/>
            </p:cNvCxnSpPr>
            <p:nvPr/>
          </p:nvCxnSpPr>
          <p:spPr>
            <a:xfrm flipV="1">
              <a:off x="3763877" y="4252671"/>
              <a:ext cx="1428511" cy="95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FD97280-582F-B44A-8EA1-423D82B51A7C}"/>
                </a:ext>
              </a:extLst>
            </p:cNvPr>
            <p:cNvCxnSpPr>
              <a:cxnSpLocks/>
              <a:stCxn id="96" idx="0"/>
              <a:endCxn id="270" idx="4"/>
            </p:cNvCxnSpPr>
            <p:nvPr/>
          </p:nvCxnSpPr>
          <p:spPr>
            <a:xfrm flipV="1">
              <a:off x="4692463" y="4252671"/>
              <a:ext cx="499925" cy="9434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13F6DD-0C0E-714A-99D2-D4423E1342ED}"/>
                </a:ext>
              </a:extLst>
            </p:cNvPr>
            <p:cNvCxnSpPr>
              <a:cxnSpLocks/>
              <a:stCxn id="97" idx="0"/>
              <a:endCxn id="270" idx="4"/>
            </p:cNvCxnSpPr>
            <p:nvPr/>
          </p:nvCxnSpPr>
          <p:spPr>
            <a:xfrm flipH="1" flipV="1">
              <a:off x="5192388" y="4252671"/>
              <a:ext cx="451683" cy="947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DFFBD49-CC0E-164C-B85F-8B5FBEFE294B}"/>
                </a:ext>
              </a:extLst>
            </p:cNvPr>
            <p:cNvSpPr/>
            <p:nvPr/>
          </p:nvSpPr>
          <p:spPr>
            <a:xfrm flipH="1">
              <a:off x="6435474" y="5196120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05D4419-E79B-8048-A30D-EFA3A8EE7A20}"/>
                </a:ext>
              </a:extLst>
            </p:cNvPr>
            <p:cNvCxnSpPr>
              <a:cxnSpLocks/>
              <a:stCxn id="104" idx="0"/>
              <a:endCxn id="270" idx="4"/>
            </p:cNvCxnSpPr>
            <p:nvPr/>
          </p:nvCxnSpPr>
          <p:spPr>
            <a:xfrm flipH="1" flipV="1">
              <a:off x="5192388" y="4252671"/>
              <a:ext cx="1499714" cy="9434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01">
              <a:extLst>
                <a:ext uri="{FF2B5EF4-FFF2-40B4-BE49-F238E27FC236}">
                  <a16:creationId xmlns:a16="http://schemas.microsoft.com/office/drawing/2014/main" id="{CBEA7080-0BBC-5A49-BDDA-FF29B8295117}"/>
                </a:ext>
              </a:extLst>
            </p:cNvPr>
            <p:cNvSpPr txBox="1"/>
            <p:nvPr/>
          </p:nvSpPr>
          <p:spPr>
            <a:xfrm>
              <a:off x="3501832" y="5243791"/>
              <a:ext cx="659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  <a:r>
                <a:rPr lang="en-US" sz="1000" dirty="0">
                  <a:solidFill>
                    <a:srgbClr val="C00000"/>
                  </a:solidFill>
                </a:rPr>
                <a:t>+1</a:t>
              </a:r>
              <a:endParaRPr lang="en-US" sz="1000" dirty="0">
                <a:solidFill>
                  <a:schemeClr val="accent1"/>
                </a:solidFill>
              </a:endParaRP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  <a:r>
                <a:rPr lang="en-US" sz="1000" dirty="0">
                  <a:solidFill>
                    <a:srgbClr val="C00000"/>
                  </a:solidFill>
                </a:rPr>
                <a:t>+1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112" name="TextBox 101">
              <a:extLst>
                <a:ext uri="{FF2B5EF4-FFF2-40B4-BE49-F238E27FC236}">
                  <a16:creationId xmlns:a16="http://schemas.microsoft.com/office/drawing/2014/main" id="{E71FF5F4-EDD2-D348-B0E2-3E84A2D83D29}"/>
                </a:ext>
              </a:extLst>
            </p:cNvPr>
            <p:cNvSpPr txBox="1"/>
            <p:nvPr/>
          </p:nvSpPr>
          <p:spPr>
            <a:xfrm>
              <a:off x="4509305" y="5242328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  <p:sp>
          <p:nvSpPr>
            <p:cNvPr id="113" name="TextBox 101">
              <a:extLst>
                <a:ext uri="{FF2B5EF4-FFF2-40B4-BE49-F238E27FC236}">
                  <a16:creationId xmlns:a16="http://schemas.microsoft.com/office/drawing/2014/main" id="{F80EABD7-F654-064D-A3B2-6481800C3930}"/>
                </a:ext>
              </a:extLst>
            </p:cNvPr>
            <p:cNvSpPr txBox="1"/>
            <p:nvPr/>
          </p:nvSpPr>
          <p:spPr>
            <a:xfrm>
              <a:off x="5483866" y="5253379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  <p:sp>
          <p:nvSpPr>
            <p:cNvPr id="114" name="TextBox 101">
              <a:extLst>
                <a:ext uri="{FF2B5EF4-FFF2-40B4-BE49-F238E27FC236}">
                  <a16:creationId xmlns:a16="http://schemas.microsoft.com/office/drawing/2014/main" id="{90474F07-1D2B-454A-8D41-3419BBF51AAB}"/>
                </a:ext>
              </a:extLst>
            </p:cNvPr>
            <p:cNvSpPr txBox="1"/>
            <p:nvPr/>
          </p:nvSpPr>
          <p:spPr>
            <a:xfrm>
              <a:off x="6547521" y="5253379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</p:grpSp>
      <p:sp>
        <p:nvSpPr>
          <p:cNvPr id="200" name="TextBox 101">
            <a:extLst>
              <a:ext uri="{FF2B5EF4-FFF2-40B4-BE49-F238E27FC236}">
                <a16:creationId xmlns:a16="http://schemas.microsoft.com/office/drawing/2014/main" id="{B3C17DE9-2ED1-2C45-8047-FA14875A95FF}"/>
              </a:ext>
            </a:extLst>
          </p:cNvPr>
          <p:cNvSpPr txBox="1"/>
          <p:nvPr/>
        </p:nvSpPr>
        <p:spPr>
          <a:xfrm>
            <a:off x="2745912" y="5411248"/>
            <a:ext cx="309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Rollout (</a:t>
            </a:r>
            <a:r>
              <a:rPr lang="en-US" sz="1600" dirty="0"/>
              <a:t>against random policy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DF11A27-0284-984E-934C-99190701420E}"/>
              </a:ext>
            </a:extLst>
          </p:cNvPr>
          <p:cNvSpPr/>
          <p:nvPr/>
        </p:nvSpPr>
        <p:spPr>
          <a:xfrm>
            <a:off x="2546314" y="5120640"/>
            <a:ext cx="270158" cy="823096"/>
          </a:xfrm>
          <a:custGeom>
            <a:avLst/>
            <a:gdLst>
              <a:gd name="connsiteX0" fmla="*/ 123734 w 270158"/>
              <a:gd name="connsiteY0" fmla="*/ 0 h 823096"/>
              <a:gd name="connsiteX1" fmla="*/ 4862 w 270158"/>
              <a:gd name="connsiteY1" fmla="*/ 228600 h 823096"/>
              <a:gd name="connsiteX2" fmla="*/ 270038 w 270158"/>
              <a:gd name="connsiteY2" fmla="*/ 393192 h 823096"/>
              <a:gd name="connsiteX3" fmla="*/ 41438 w 270158"/>
              <a:gd name="connsiteY3" fmla="*/ 603504 h 823096"/>
              <a:gd name="connsiteX4" fmla="*/ 224318 w 270158"/>
              <a:gd name="connsiteY4" fmla="*/ 740664 h 823096"/>
              <a:gd name="connsiteX5" fmla="*/ 187742 w 270158"/>
              <a:gd name="connsiteY5" fmla="*/ 822960 h 82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158" h="823096">
                <a:moveTo>
                  <a:pt x="123734" y="0"/>
                </a:moveTo>
                <a:cubicBezTo>
                  <a:pt x="52106" y="81534"/>
                  <a:pt x="-19522" y="163068"/>
                  <a:pt x="4862" y="228600"/>
                </a:cubicBezTo>
                <a:cubicBezTo>
                  <a:pt x="29246" y="294132"/>
                  <a:pt x="263942" y="330708"/>
                  <a:pt x="270038" y="393192"/>
                </a:cubicBezTo>
                <a:cubicBezTo>
                  <a:pt x="276134" y="455676"/>
                  <a:pt x="49058" y="545592"/>
                  <a:pt x="41438" y="603504"/>
                </a:cubicBezTo>
                <a:cubicBezTo>
                  <a:pt x="33818" y="661416"/>
                  <a:pt x="199934" y="704088"/>
                  <a:pt x="224318" y="740664"/>
                </a:cubicBezTo>
                <a:cubicBezTo>
                  <a:pt x="248702" y="777240"/>
                  <a:pt x="239558" y="826008"/>
                  <a:pt x="187742" y="8229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5B31DD-C89F-8C42-8613-3A662020CD27}"/>
              </a:ext>
            </a:extLst>
          </p:cNvPr>
          <p:cNvSpPr/>
          <p:nvPr/>
        </p:nvSpPr>
        <p:spPr>
          <a:xfrm>
            <a:off x="2165787" y="5959205"/>
            <a:ext cx="1348897" cy="312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Result=Win</a:t>
            </a: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9878E517-3800-1E4D-A3AE-F9449D2EDFFD}"/>
              </a:ext>
            </a:extLst>
          </p:cNvPr>
          <p:cNvSpPr/>
          <p:nvPr/>
        </p:nvSpPr>
        <p:spPr>
          <a:xfrm rot="19701679" flipV="1">
            <a:off x="2826085" y="4138927"/>
            <a:ext cx="775064" cy="10132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3CAFEBB0-F310-CC45-A8CE-A2B439A7BBB1}"/>
              </a:ext>
            </a:extLst>
          </p:cNvPr>
          <p:cNvSpPr/>
          <p:nvPr/>
        </p:nvSpPr>
        <p:spPr>
          <a:xfrm rot="16022744" flipV="1">
            <a:off x="3775794" y="2898806"/>
            <a:ext cx="489247" cy="922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9878E517-3800-1E4D-A3AE-F9449D2EDFFD}"/>
              </a:ext>
            </a:extLst>
          </p:cNvPr>
          <p:cNvSpPr/>
          <p:nvPr/>
        </p:nvSpPr>
        <p:spPr>
          <a:xfrm rot="17948792" flipV="1">
            <a:off x="3820014" y="1669074"/>
            <a:ext cx="775064" cy="10132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E89AD916-FD27-124D-BD18-841BB8289A36}"/>
              </a:ext>
            </a:extLst>
          </p:cNvPr>
          <p:cNvSpPr/>
          <p:nvPr/>
        </p:nvSpPr>
        <p:spPr>
          <a:xfrm rot="16200000" flipV="1">
            <a:off x="2066114" y="5460024"/>
            <a:ext cx="775064" cy="10132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9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990B-6A48-4C8C-AE93-FF773D2A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45"/>
            <a:ext cx="10515600" cy="1325563"/>
          </a:xfrm>
        </p:spPr>
        <p:txBody>
          <a:bodyPr/>
          <a:lstStyle/>
          <a:p>
            <a:r>
              <a:rPr lang="en-US" dirty="0"/>
              <a:t>Tic-Tac-Toe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12386C3-D27A-C643-9F55-60CC92387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228347"/>
              </p:ext>
            </p:extLst>
          </p:nvPr>
        </p:nvGraphicFramePr>
        <p:xfrm>
          <a:off x="1889496" y="2040498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2A4527EB-3204-C348-B703-7BE4A3202E6B}"/>
              </a:ext>
            </a:extLst>
          </p:cNvPr>
          <p:cNvSpPr/>
          <p:nvPr/>
        </p:nvSpPr>
        <p:spPr>
          <a:xfrm>
            <a:off x="2032000" y="3429000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83D7F964-CB9C-7947-854F-2F42DD040DBF}"/>
              </a:ext>
            </a:extLst>
          </p:cNvPr>
          <p:cNvSpPr/>
          <p:nvPr/>
        </p:nvSpPr>
        <p:spPr>
          <a:xfrm rot="18900000">
            <a:off x="4045728" y="2063051"/>
            <a:ext cx="605642" cy="605642"/>
          </a:xfrm>
          <a:prstGeom prst="plus">
            <a:avLst>
              <a:gd name="adj" fmla="val 38726"/>
            </a:avLst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030F2156-525D-374F-8DD8-9FBC069AF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63026"/>
              </p:ext>
            </p:extLst>
          </p:nvPr>
        </p:nvGraphicFramePr>
        <p:xfrm>
          <a:off x="4871276" y="2040499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5BC65AE-DA3B-D746-B2E6-0B52A6584AEF}"/>
              </a:ext>
            </a:extLst>
          </p:cNvPr>
          <p:cNvSpPr/>
          <p:nvPr/>
        </p:nvSpPr>
        <p:spPr>
          <a:xfrm>
            <a:off x="4957219" y="2794125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04A23DAD-5086-7344-A09B-B0A5F0D51640}"/>
              </a:ext>
            </a:extLst>
          </p:cNvPr>
          <p:cNvSpPr/>
          <p:nvPr/>
        </p:nvSpPr>
        <p:spPr>
          <a:xfrm rot="18900000">
            <a:off x="7004285" y="2099845"/>
            <a:ext cx="605642" cy="605642"/>
          </a:xfrm>
          <a:prstGeom prst="plus">
            <a:avLst>
              <a:gd name="adj" fmla="val 38726"/>
            </a:avLst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table">
            <a:extLst>
              <a:ext uri="{FF2B5EF4-FFF2-40B4-BE49-F238E27FC236}">
                <a16:creationId xmlns:a16="http://schemas.microsoft.com/office/drawing/2014/main" id="{064748CB-8173-7B4A-B32D-3946D41D2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219" y="4486895"/>
            <a:ext cx="2107458" cy="1937736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2A4527EB-3204-C348-B703-7BE4A3202E6B}"/>
              </a:ext>
            </a:extLst>
          </p:cNvPr>
          <p:cNvSpPr/>
          <p:nvPr/>
        </p:nvSpPr>
        <p:spPr>
          <a:xfrm>
            <a:off x="5780039" y="5240522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83D7F964-CB9C-7947-854F-2F42DD040DBF}"/>
              </a:ext>
            </a:extLst>
          </p:cNvPr>
          <p:cNvSpPr/>
          <p:nvPr/>
        </p:nvSpPr>
        <p:spPr>
          <a:xfrm rot="18900000">
            <a:off x="7104166" y="4509447"/>
            <a:ext cx="605642" cy="605642"/>
          </a:xfrm>
          <a:prstGeom prst="plus">
            <a:avLst>
              <a:gd name="adj" fmla="val 38726"/>
            </a:avLst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6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990B-6A48-4C8C-AE93-FF773D2A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AI to solve Tic-Tac-Toe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12386C3-D27A-C643-9F55-60CC9238747A}"/>
              </a:ext>
            </a:extLst>
          </p:cNvPr>
          <p:cNvGraphicFramePr>
            <a:graphicFrameLocks noGrp="1"/>
          </p:cNvGraphicFramePr>
          <p:nvPr/>
        </p:nvGraphicFramePr>
        <p:xfrm>
          <a:off x="1889496" y="2040498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2E7EFCC6-5814-A445-8321-0E53E19755AA}"/>
              </a:ext>
            </a:extLst>
          </p:cNvPr>
          <p:cNvSpPr/>
          <p:nvPr/>
        </p:nvSpPr>
        <p:spPr>
          <a:xfrm>
            <a:off x="4212112" y="2040498"/>
            <a:ext cx="461818" cy="430481"/>
          </a:xfrm>
          <a:prstGeom prst="ellipse">
            <a:avLst/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C601D8D4-7484-5B4C-9367-314B7815F03E}"/>
              </a:ext>
            </a:extLst>
          </p:cNvPr>
          <p:cNvSpPr/>
          <p:nvPr/>
        </p:nvSpPr>
        <p:spPr>
          <a:xfrm rot="18900000">
            <a:off x="1944669" y="3354453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64E065-47C3-CB4A-981B-5CC209EEFCF5}"/>
              </a:ext>
            </a:extLst>
          </p:cNvPr>
          <p:cNvGrpSpPr/>
          <p:nvPr/>
        </p:nvGrpSpPr>
        <p:grpSpPr>
          <a:xfrm>
            <a:off x="1982629" y="2169548"/>
            <a:ext cx="529722" cy="430481"/>
            <a:chOff x="5243286" y="1690688"/>
            <a:chExt cx="529722" cy="430481"/>
          </a:xfrm>
        </p:grpSpPr>
        <p:sp>
          <p:nvSpPr>
            <p:cNvPr id="12" name="Oval 11" descr="d">
              <a:extLst>
                <a:ext uri="{FF2B5EF4-FFF2-40B4-BE49-F238E27FC236}">
                  <a16:creationId xmlns:a16="http://schemas.microsoft.com/office/drawing/2014/main" id="{528F2A42-8729-BD48-9AE4-ACCF071BE932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55C8384-8E83-824F-A696-510B786A76F6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462F52-24CE-1242-B2A8-20EDD980918C}"/>
              </a:ext>
            </a:extLst>
          </p:cNvPr>
          <p:cNvGrpSpPr/>
          <p:nvPr/>
        </p:nvGrpSpPr>
        <p:grpSpPr>
          <a:xfrm>
            <a:off x="2727509" y="2169548"/>
            <a:ext cx="529722" cy="430481"/>
            <a:chOff x="5243286" y="1690688"/>
            <a:chExt cx="529722" cy="430481"/>
          </a:xfrm>
        </p:grpSpPr>
        <p:sp>
          <p:nvSpPr>
            <p:cNvPr id="14" name="Oval 13" descr="d">
              <a:extLst>
                <a:ext uri="{FF2B5EF4-FFF2-40B4-BE49-F238E27FC236}">
                  <a16:creationId xmlns:a16="http://schemas.microsoft.com/office/drawing/2014/main" id="{4F11F881-82AD-414B-B96A-4175AD97A213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2E69AF-79EF-6041-8133-9429754E307A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64E065-47C3-CB4A-981B-5CC209EEFCF5}"/>
              </a:ext>
            </a:extLst>
          </p:cNvPr>
          <p:cNvGrpSpPr/>
          <p:nvPr/>
        </p:nvGrpSpPr>
        <p:grpSpPr>
          <a:xfrm>
            <a:off x="3454576" y="2169548"/>
            <a:ext cx="529722" cy="430481"/>
            <a:chOff x="5243286" y="1690688"/>
            <a:chExt cx="529722" cy="430481"/>
          </a:xfrm>
        </p:grpSpPr>
        <p:sp>
          <p:nvSpPr>
            <p:cNvPr id="17" name="Oval 16" descr="d">
              <a:extLst>
                <a:ext uri="{FF2B5EF4-FFF2-40B4-BE49-F238E27FC236}">
                  <a16:creationId xmlns:a16="http://schemas.microsoft.com/office/drawing/2014/main" id="{528F2A42-8729-BD48-9AE4-ACCF071BE932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8" name="TextBox 2">
              <a:extLst>
                <a:ext uri="{FF2B5EF4-FFF2-40B4-BE49-F238E27FC236}">
                  <a16:creationId xmlns:a16="http://schemas.microsoft.com/office/drawing/2014/main" id="{855C8384-8E83-824F-A696-510B786A76F6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F1D5F8-F451-6340-ADF0-EE4CB1AFB09F}"/>
              </a:ext>
            </a:extLst>
          </p:cNvPr>
          <p:cNvGrpSpPr/>
          <p:nvPr/>
        </p:nvGrpSpPr>
        <p:grpSpPr>
          <a:xfrm>
            <a:off x="1982629" y="2790228"/>
            <a:ext cx="529722" cy="430481"/>
            <a:chOff x="5243286" y="1690688"/>
            <a:chExt cx="529722" cy="430481"/>
          </a:xfrm>
        </p:grpSpPr>
        <p:sp>
          <p:nvSpPr>
            <p:cNvPr id="20" name="Oval 19" descr="d">
              <a:extLst>
                <a:ext uri="{FF2B5EF4-FFF2-40B4-BE49-F238E27FC236}">
                  <a16:creationId xmlns:a16="http://schemas.microsoft.com/office/drawing/2014/main" id="{7ADF0892-40A8-1146-A5F4-BCB3814555DA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1" name="TextBox 2">
              <a:extLst>
                <a:ext uri="{FF2B5EF4-FFF2-40B4-BE49-F238E27FC236}">
                  <a16:creationId xmlns:a16="http://schemas.microsoft.com/office/drawing/2014/main" id="{7EF4B7D2-B92D-1A43-8E11-9821D199BA24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00A498-C59A-FD4E-8879-D7E408D5A1B0}"/>
              </a:ext>
            </a:extLst>
          </p:cNvPr>
          <p:cNvGrpSpPr/>
          <p:nvPr/>
        </p:nvGrpSpPr>
        <p:grpSpPr>
          <a:xfrm>
            <a:off x="2727509" y="2790228"/>
            <a:ext cx="529722" cy="430481"/>
            <a:chOff x="5243286" y="1690688"/>
            <a:chExt cx="529722" cy="430481"/>
          </a:xfrm>
        </p:grpSpPr>
        <p:sp>
          <p:nvSpPr>
            <p:cNvPr id="23" name="Oval 22" descr="d">
              <a:extLst>
                <a:ext uri="{FF2B5EF4-FFF2-40B4-BE49-F238E27FC236}">
                  <a16:creationId xmlns:a16="http://schemas.microsoft.com/office/drawing/2014/main" id="{A1AC3695-495C-8D47-8390-765C7E3835B3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4" name="TextBox 2">
              <a:extLst>
                <a:ext uri="{FF2B5EF4-FFF2-40B4-BE49-F238E27FC236}">
                  <a16:creationId xmlns:a16="http://schemas.microsoft.com/office/drawing/2014/main" id="{31FBFFEE-7D63-2D4E-9FBB-7BE3161C0B5A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F1D5F8-F451-6340-ADF0-EE4CB1AFB09F}"/>
              </a:ext>
            </a:extLst>
          </p:cNvPr>
          <p:cNvGrpSpPr/>
          <p:nvPr/>
        </p:nvGrpSpPr>
        <p:grpSpPr>
          <a:xfrm>
            <a:off x="3454576" y="2790228"/>
            <a:ext cx="529722" cy="430481"/>
            <a:chOff x="5243286" y="1690688"/>
            <a:chExt cx="529722" cy="430481"/>
          </a:xfrm>
        </p:grpSpPr>
        <p:sp>
          <p:nvSpPr>
            <p:cNvPr id="26" name="Oval 25" descr="d">
              <a:extLst>
                <a:ext uri="{FF2B5EF4-FFF2-40B4-BE49-F238E27FC236}">
                  <a16:creationId xmlns:a16="http://schemas.microsoft.com/office/drawing/2014/main" id="{7ADF0892-40A8-1146-A5F4-BCB3814555DA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7" name="TextBox 2">
              <a:extLst>
                <a:ext uri="{FF2B5EF4-FFF2-40B4-BE49-F238E27FC236}">
                  <a16:creationId xmlns:a16="http://schemas.microsoft.com/office/drawing/2014/main" id="{7EF4B7D2-B92D-1A43-8E11-9821D199BA24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EF1D5F8-F451-6340-ADF0-EE4CB1AFB09F}"/>
              </a:ext>
            </a:extLst>
          </p:cNvPr>
          <p:cNvGrpSpPr/>
          <p:nvPr/>
        </p:nvGrpSpPr>
        <p:grpSpPr>
          <a:xfrm>
            <a:off x="2727509" y="3407303"/>
            <a:ext cx="529722" cy="430481"/>
            <a:chOff x="5243286" y="1690688"/>
            <a:chExt cx="529722" cy="430481"/>
          </a:xfrm>
        </p:grpSpPr>
        <p:sp>
          <p:nvSpPr>
            <p:cNvPr id="29" name="Oval 28" descr="d">
              <a:extLst>
                <a:ext uri="{FF2B5EF4-FFF2-40B4-BE49-F238E27FC236}">
                  <a16:creationId xmlns:a16="http://schemas.microsoft.com/office/drawing/2014/main" id="{7ADF0892-40A8-1146-A5F4-BCB3814555DA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0" name="TextBox 2">
              <a:extLst>
                <a:ext uri="{FF2B5EF4-FFF2-40B4-BE49-F238E27FC236}">
                  <a16:creationId xmlns:a16="http://schemas.microsoft.com/office/drawing/2014/main" id="{7EF4B7D2-B92D-1A43-8E11-9821D199BA24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F1D5F8-F451-6340-ADF0-EE4CB1AFB09F}"/>
              </a:ext>
            </a:extLst>
          </p:cNvPr>
          <p:cNvGrpSpPr/>
          <p:nvPr/>
        </p:nvGrpSpPr>
        <p:grpSpPr>
          <a:xfrm>
            <a:off x="3454576" y="3407303"/>
            <a:ext cx="529722" cy="430481"/>
            <a:chOff x="5243286" y="1690688"/>
            <a:chExt cx="529722" cy="430481"/>
          </a:xfrm>
        </p:grpSpPr>
        <p:sp>
          <p:nvSpPr>
            <p:cNvPr id="32" name="Oval 31" descr="d">
              <a:extLst>
                <a:ext uri="{FF2B5EF4-FFF2-40B4-BE49-F238E27FC236}">
                  <a16:creationId xmlns:a16="http://schemas.microsoft.com/office/drawing/2014/main" id="{7ADF0892-40A8-1146-A5F4-BCB3814555DA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3" name="TextBox 2">
              <a:extLst>
                <a:ext uri="{FF2B5EF4-FFF2-40B4-BE49-F238E27FC236}">
                  <a16:creationId xmlns:a16="http://schemas.microsoft.com/office/drawing/2014/main" id="{7EF4B7D2-B92D-1A43-8E11-9821D199BA24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aphicFrame>
        <p:nvGraphicFramePr>
          <p:cNvPr id="34" name="Table 7">
            <a:extLst>
              <a:ext uri="{FF2B5EF4-FFF2-40B4-BE49-F238E27FC236}">
                <a16:creationId xmlns:a16="http://schemas.microsoft.com/office/drawing/2014/main" id="{C4BFB203-66B1-D741-9666-E87D85B9A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210998"/>
              </p:ext>
            </p:extLst>
          </p:nvPr>
        </p:nvGraphicFramePr>
        <p:xfrm>
          <a:off x="6248136" y="2142012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36" name="Oval 35">
            <a:extLst>
              <a:ext uri="{FF2B5EF4-FFF2-40B4-BE49-F238E27FC236}">
                <a16:creationId xmlns:a16="http://schemas.microsoft.com/office/drawing/2014/main" id="{55F37248-6CF0-3543-B852-9C25C6674DDC}"/>
              </a:ext>
            </a:extLst>
          </p:cNvPr>
          <p:cNvSpPr/>
          <p:nvPr/>
        </p:nvSpPr>
        <p:spPr>
          <a:xfrm>
            <a:off x="8570752" y="2142012"/>
            <a:ext cx="461818" cy="430481"/>
          </a:xfrm>
          <a:prstGeom prst="ellipse">
            <a:avLst/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AFDCFDD4-BDD7-5B44-B007-C2914F2A3E8F}"/>
              </a:ext>
            </a:extLst>
          </p:cNvPr>
          <p:cNvSpPr/>
          <p:nvPr/>
        </p:nvSpPr>
        <p:spPr>
          <a:xfrm rot="18900000">
            <a:off x="6303309" y="3455967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4596426-0BB2-5442-AACC-B77BA49552B3}"/>
              </a:ext>
            </a:extLst>
          </p:cNvPr>
          <p:cNvGrpSpPr/>
          <p:nvPr/>
        </p:nvGrpSpPr>
        <p:grpSpPr>
          <a:xfrm>
            <a:off x="6341269" y="2271062"/>
            <a:ext cx="529722" cy="430481"/>
            <a:chOff x="5243286" y="1690688"/>
            <a:chExt cx="529722" cy="430481"/>
          </a:xfrm>
        </p:grpSpPr>
        <p:sp>
          <p:nvSpPr>
            <p:cNvPr id="39" name="Oval 38" descr="d">
              <a:extLst>
                <a:ext uri="{FF2B5EF4-FFF2-40B4-BE49-F238E27FC236}">
                  <a16:creationId xmlns:a16="http://schemas.microsoft.com/office/drawing/2014/main" id="{26C0B996-5421-7D4F-B136-E960ECF08255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EC7B58F-FE16-4748-890F-16CC016D7E0E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F5A8B98-D3DD-C147-9642-1DA5A6AEB8F0}"/>
              </a:ext>
            </a:extLst>
          </p:cNvPr>
          <p:cNvGrpSpPr/>
          <p:nvPr/>
        </p:nvGrpSpPr>
        <p:grpSpPr>
          <a:xfrm>
            <a:off x="7086149" y="2271062"/>
            <a:ext cx="529722" cy="430481"/>
            <a:chOff x="5243286" y="1690688"/>
            <a:chExt cx="529722" cy="430481"/>
          </a:xfrm>
        </p:grpSpPr>
        <p:sp>
          <p:nvSpPr>
            <p:cNvPr id="42" name="Oval 41" descr="d">
              <a:extLst>
                <a:ext uri="{FF2B5EF4-FFF2-40B4-BE49-F238E27FC236}">
                  <a16:creationId xmlns:a16="http://schemas.microsoft.com/office/drawing/2014/main" id="{705FB37F-4579-104D-B207-3494575ECA86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D703C8-804E-2240-9379-65CEE010D860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4877539-14DA-624A-B71E-D8487DB9323E}"/>
              </a:ext>
            </a:extLst>
          </p:cNvPr>
          <p:cNvGrpSpPr/>
          <p:nvPr/>
        </p:nvGrpSpPr>
        <p:grpSpPr>
          <a:xfrm>
            <a:off x="7813216" y="2271062"/>
            <a:ext cx="529722" cy="430481"/>
            <a:chOff x="5243286" y="1690688"/>
            <a:chExt cx="529722" cy="430481"/>
          </a:xfrm>
        </p:grpSpPr>
        <p:sp>
          <p:nvSpPr>
            <p:cNvPr id="45" name="Oval 44" descr="d">
              <a:extLst>
                <a:ext uri="{FF2B5EF4-FFF2-40B4-BE49-F238E27FC236}">
                  <a16:creationId xmlns:a16="http://schemas.microsoft.com/office/drawing/2014/main" id="{295C82FB-A776-D843-9B24-752DC64EE240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6" name="TextBox 2">
              <a:extLst>
                <a:ext uri="{FF2B5EF4-FFF2-40B4-BE49-F238E27FC236}">
                  <a16:creationId xmlns:a16="http://schemas.microsoft.com/office/drawing/2014/main" id="{4B44FCE9-7394-E148-8CE5-038B8BE5B01C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630BE12-86E9-6A4F-BAE6-6B4D9CA4C86F}"/>
              </a:ext>
            </a:extLst>
          </p:cNvPr>
          <p:cNvGrpSpPr/>
          <p:nvPr/>
        </p:nvGrpSpPr>
        <p:grpSpPr>
          <a:xfrm>
            <a:off x="6341269" y="2891742"/>
            <a:ext cx="529722" cy="430481"/>
            <a:chOff x="5243286" y="1690688"/>
            <a:chExt cx="529722" cy="430481"/>
          </a:xfrm>
        </p:grpSpPr>
        <p:sp>
          <p:nvSpPr>
            <p:cNvPr id="48" name="Oval 47" descr="d">
              <a:extLst>
                <a:ext uri="{FF2B5EF4-FFF2-40B4-BE49-F238E27FC236}">
                  <a16:creationId xmlns:a16="http://schemas.microsoft.com/office/drawing/2014/main" id="{CE87911B-7528-CB45-8CA5-3AC22FDF2140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9" name="TextBox 2">
              <a:extLst>
                <a:ext uri="{FF2B5EF4-FFF2-40B4-BE49-F238E27FC236}">
                  <a16:creationId xmlns:a16="http://schemas.microsoft.com/office/drawing/2014/main" id="{16FFAC19-C82C-B045-8FD0-E1F632896847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7ACA4D-19DC-0C41-BD53-191E8FB1E971}"/>
              </a:ext>
            </a:extLst>
          </p:cNvPr>
          <p:cNvGrpSpPr/>
          <p:nvPr/>
        </p:nvGrpSpPr>
        <p:grpSpPr>
          <a:xfrm>
            <a:off x="7086149" y="2891742"/>
            <a:ext cx="529722" cy="430481"/>
            <a:chOff x="5243286" y="1690688"/>
            <a:chExt cx="529722" cy="430481"/>
          </a:xfrm>
        </p:grpSpPr>
        <p:sp>
          <p:nvSpPr>
            <p:cNvPr id="51" name="Oval 50" descr="d">
              <a:extLst>
                <a:ext uri="{FF2B5EF4-FFF2-40B4-BE49-F238E27FC236}">
                  <a16:creationId xmlns:a16="http://schemas.microsoft.com/office/drawing/2014/main" id="{6D06949A-A19B-F546-B30B-FFEC73A50EC3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2" name="TextBox 2">
              <a:extLst>
                <a:ext uri="{FF2B5EF4-FFF2-40B4-BE49-F238E27FC236}">
                  <a16:creationId xmlns:a16="http://schemas.microsoft.com/office/drawing/2014/main" id="{10BFBEEE-D8CB-3944-95C3-13F8069C4F11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5FECB9-1929-3A44-AFF0-7A6A237AF18C}"/>
              </a:ext>
            </a:extLst>
          </p:cNvPr>
          <p:cNvGrpSpPr/>
          <p:nvPr/>
        </p:nvGrpSpPr>
        <p:grpSpPr>
          <a:xfrm>
            <a:off x="7813216" y="2891742"/>
            <a:ext cx="529722" cy="430481"/>
            <a:chOff x="5243286" y="1690688"/>
            <a:chExt cx="529722" cy="430481"/>
          </a:xfrm>
        </p:grpSpPr>
        <p:sp>
          <p:nvSpPr>
            <p:cNvPr id="54" name="Oval 53" descr="d">
              <a:extLst>
                <a:ext uri="{FF2B5EF4-FFF2-40B4-BE49-F238E27FC236}">
                  <a16:creationId xmlns:a16="http://schemas.microsoft.com/office/drawing/2014/main" id="{DE426E2E-5F61-5543-9B63-7A230051FF4F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5" name="TextBox 2">
              <a:extLst>
                <a:ext uri="{FF2B5EF4-FFF2-40B4-BE49-F238E27FC236}">
                  <a16:creationId xmlns:a16="http://schemas.microsoft.com/office/drawing/2014/main" id="{B76BA360-17B6-CE41-854C-646FB8570A52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76763C-0615-414D-BD4A-6E6451F58353}"/>
              </a:ext>
            </a:extLst>
          </p:cNvPr>
          <p:cNvGrpSpPr/>
          <p:nvPr/>
        </p:nvGrpSpPr>
        <p:grpSpPr>
          <a:xfrm>
            <a:off x="7086149" y="3508817"/>
            <a:ext cx="529722" cy="430481"/>
            <a:chOff x="5243286" y="1690688"/>
            <a:chExt cx="529722" cy="430481"/>
          </a:xfrm>
        </p:grpSpPr>
        <p:sp>
          <p:nvSpPr>
            <p:cNvPr id="57" name="Oval 56" descr="d">
              <a:extLst>
                <a:ext uri="{FF2B5EF4-FFF2-40B4-BE49-F238E27FC236}">
                  <a16:creationId xmlns:a16="http://schemas.microsoft.com/office/drawing/2014/main" id="{88DE7154-00D5-FA45-B75A-D65DE773ED05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8" name="TextBox 2">
              <a:extLst>
                <a:ext uri="{FF2B5EF4-FFF2-40B4-BE49-F238E27FC236}">
                  <a16:creationId xmlns:a16="http://schemas.microsoft.com/office/drawing/2014/main" id="{56CA908E-7BEE-5649-92D1-3BBEDF8D4201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50FCD7B-5512-AE41-9A8E-970846D286C9}"/>
              </a:ext>
            </a:extLst>
          </p:cNvPr>
          <p:cNvGrpSpPr/>
          <p:nvPr/>
        </p:nvGrpSpPr>
        <p:grpSpPr>
          <a:xfrm>
            <a:off x="7813216" y="3508817"/>
            <a:ext cx="529722" cy="430481"/>
            <a:chOff x="5243286" y="1690688"/>
            <a:chExt cx="529722" cy="430481"/>
          </a:xfrm>
        </p:grpSpPr>
        <p:sp>
          <p:nvSpPr>
            <p:cNvPr id="60" name="Oval 59" descr="d">
              <a:extLst>
                <a:ext uri="{FF2B5EF4-FFF2-40B4-BE49-F238E27FC236}">
                  <a16:creationId xmlns:a16="http://schemas.microsoft.com/office/drawing/2014/main" id="{8AAFAD7D-59A0-974D-9F33-E4A67CD192E7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1" name="TextBox 2">
              <a:extLst>
                <a:ext uri="{FF2B5EF4-FFF2-40B4-BE49-F238E27FC236}">
                  <a16:creationId xmlns:a16="http://schemas.microsoft.com/office/drawing/2014/main" id="{F941A8E8-D125-744A-82EF-154F69A49D57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B69076F-A266-0641-BFE6-725D9BA1D06B}"/>
              </a:ext>
            </a:extLst>
          </p:cNvPr>
          <p:cNvSpPr txBox="1"/>
          <p:nvPr/>
        </p:nvSpPr>
        <p:spPr>
          <a:xfrm>
            <a:off x="6350635" y="245311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0.01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91AE78-9A16-9B43-9E4B-C3F8776004E2}"/>
              </a:ext>
            </a:extLst>
          </p:cNvPr>
          <p:cNvSpPr txBox="1"/>
          <p:nvPr/>
        </p:nvSpPr>
        <p:spPr>
          <a:xfrm>
            <a:off x="7112027" y="246003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0.01</a:t>
            </a:r>
          </a:p>
        </p:txBody>
      </p:sp>
      <p:sp>
        <p:nvSpPr>
          <p:cNvPr id="64" name="TextBox 5">
            <a:extLst>
              <a:ext uri="{FF2B5EF4-FFF2-40B4-BE49-F238E27FC236}">
                <a16:creationId xmlns:a16="http://schemas.microsoft.com/office/drawing/2014/main" id="{6B69076F-A266-0641-BFE6-725D9BA1D06B}"/>
              </a:ext>
            </a:extLst>
          </p:cNvPr>
          <p:cNvSpPr txBox="1"/>
          <p:nvPr/>
        </p:nvSpPr>
        <p:spPr>
          <a:xfrm>
            <a:off x="7832705" y="245647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0.01</a:t>
            </a:r>
          </a:p>
        </p:txBody>
      </p:sp>
      <p:sp>
        <p:nvSpPr>
          <p:cNvPr id="65" name="TextBox 5">
            <a:extLst>
              <a:ext uri="{FF2B5EF4-FFF2-40B4-BE49-F238E27FC236}">
                <a16:creationId xmlns:a16="http://schemas.microsoft.com/office/drawing/2014/main" id="{6B69076F-A266-0641-BFE6-725D9BA1D06B}"/>
              </a:ext>
            </a:extLst>
          </p:cNvPr>
          <p:cNvSpPr txBox="1"/>
          <p:nvPr/>
        </p:nvSpPr>
        <p:spPr>
          <a:xfrm>
            <a:off x="6344963" y="309557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0.02</a:t>
            </a:r>
          </a:p>
        </p:txBody>
      </p:sp>
      <p:sp>
        <p:nvSpPr>
          <p:cNvPr id="66" name="TextBox 5">
            <a:extLst>
              <a:ext uri="{FF2B5EF4-FFF2-40B4-BE49-F238E27FC236}">
                <a16:creationId xmlns:a16="http://schemas.microsoft.com/office/drawing/2014/main" id="{6B69076F-A266-0641-BFE6-725D9BA1D06B}"/>
              </a:ext>
            </a:extLst>
          </p:cNvPr>
          <p:cNvSpPr txBox="1"/>
          <p:nvPr/>
        </p:nvSpPr>
        <p:spPr>
          <a:xfrm>
            <a:off x="7112027" y="368360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0.02</a:t>
            </a:r>
          </a:p>
        </p:txBody>
      </p:sp>
      <p:sp>
        <p:nvSpPr>
          <p:cNvPr id="67" name="TextBox 5">
            <a:extLst>
              <a:ext uri="{FF2B5EF4-FFF2-40B4-BE49-F238E27FC236}">
                <a16:creationId xmlns:a16="http://schemas.microsoft.com/office/drawing/2014/main" id="{CF76B714-D049-2A4E-9D35-71F63956FF98}"/>
              </a:ext>
            </a:extLst>
          </p:cNvPr>
          <p:cNvSpPr txBox="1"/>
          <p:nvPr/>
        </p:nvSpPr>
        <p:spPr>
          <a:xfrm>
            <a:off x="7830373" y="306258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0.02</a:t>
            </a:r>
          </a:p>
        </p:txBody>
      </p:sp>
      <p:sp>
        <p:nvSpPr>
          <p:cNvPr id="68" name="TextBox 5">
            <a:extLst>
              <a:ext uri="{FF2B5EF4-FFF2-40B4-BE49-F238E27FC236}">
                <a16:creationId xmlns:a16="http://schemas.microsoft.com/office/drawing/2014/main" id="{7DBB510B-73D6-AB43-9638-840722DE9926}"/>
              </a:ext>
            </a:extLst>
          </p:cNvPr>
          <p:cNvSpPr txBox="1"/>
          <p:nvPr/>
        </p:nvSpPr>
        <p:spPr>
          <a:xfrm>
            <a:off x="7830373" y="367966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0.01</a:t>
            </a:r>
          </a:p>
        </p:txBody>
      </p:sp>
      <p:sp>
        <p:nvSpPr>
          <p:cNvPr id="69" name="TextBox 5">
            <a:extLst>
              <a:ext uri="{FF2B5EF4-FFF2-40B4-BE49-F238E27FC236}">
                <a16:creationId xmlns:a16="http://schemas.microsoft.com/office/drawing/2014/main" id="{CF76B714-D049-2A4E-9D35-71F63956FF98}"/>
              </a:ext>
            </a:extLst>
          </p:cNvPr>
          <p:cNvSpPr txBox="1"/>
          <p:nvPr/>
        </p:nvSpPr>
        <p:spPr>
          <a:xfrm>
            <a:off x="7100886" y="3090520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0.89</a:t>
            </a:r>
          </a:p>
        </p:txBody>
      </p:sp>
    </p:spTree>
    <p:extLst>
      <p:ext uri="{BB962C8B-B14F-4D97-AF65-F5344CB8AC3E}">
        <p14:creationId xmlns:p14="http://schemas.microsoft.com/office/powerpoint/2010/main" val="772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990B-6A48-4C8C-AE93-FF773D2A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54" y="-22724"/>
            <a:ext cx="10515600" cy="1325563"/>
          </a:xfrm>
        </p:spPr>
        <p:txBody>
          <a:bodyPr/>
          <a:lstStyle/>
          <a:p>
            <a:r>
              <a:rPr lang="en-US" dirty="0"/>
              <a:t>MCTS to solve Tic-Tac-Toe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F4DE6FD1-81F2-0645-B6F0-3C2E846F9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846" y="2170517"/>
            <a:ext cx="2319003" cy="1853540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C4B30219-57CE-484B-BE57-4EFB5DDADB26}"/>
              </a:ext>
            </a:extLst>
          </p:cNvPr>
          <p:cNvSpPr/>
          <p:nvPr/>
        </p:nvSpPr>
        <p:spPr>
          <a:xfrm flipH="1">
            <a:off x="6953022" y="2420639"/>
            <a:ext cx="180679" cy="1684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1698BD-4B24-0B4E-83B9-245AC9E948AF}"/>
              </a:ext>
            </a:extLst>
          </p:cNvPr>
          <p:cNvSpPr/>
          <p:nvPr/>
        </p:nvSpPr>
        <p:spPr>
          <a:xfrm flipH="1">
            <a:off x="6178974" y="2420639"/>
            <a:ext cx="180679" cy="1684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27A2DE-1E01-784C-AAC1-EC9DCE1140DB}"/>
              </a:ext>
            </a:extLst>
          </p:cNvPr>
          <p:cNvSpPr/>
          <p:nvPr/>
        </p:nvSpPr>
        <p:spPr>
          <a:xfrm flipH="1">
            <a:off x="6565998" y="2420639"/>
            <a:ext cx="180679" cy="1684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graphicFrame>
        <p:nvGraphicFramePr>
          <p:cNvPr id="75" name="Table 7">
            <a:extLst>
              <a:ext uri="{FF2B5EF4-FFF2-40B4-BE49-F238E27FC236}">
                <a16:creationId xmlns:a16="http://schemas.microsoft.com/office/drawing/2014/main" id="{955DEAEE-8E01-5741-A86C-AF4B2192D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430175"/>
              </p:ext>
            </p:extLst>
          </p:nvPr>
        </p:nvGraphicFramePr>
        <p:xfrm>
          <a:off x="5645323" y="1073237"/>
          <a:ext cx="110135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118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367118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367118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251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251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251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76" name="Oval 75">
            <a:extLst>
              <a:ext uri="{FF2B5EF4-FFF2-40B4-BE49-F238E27FC236}">
                <a16:creationId xmlns:a16="http://schemas.microsoft.com/office/drawing/2014/main" id="{AC8A9724-635F-AF49-89DE-C72F0938EC98}"/>
              </a:ext>
            </a:extLst>
          </p:cNvPr>
          <p:cNvSpPr/>
          <p:nvPr/>
        </p:nvSpPr>
        <p:spPr>
          <a:xfrm>
            <a:off x="5693055" y="1914923"/>
            <a:ext cx="207870" cy="1915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4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990B-6A48-4C8C-AE93-FF773D2A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54" y="-22724"/>
            <a:ext cx="10515600" cy="1325563"/>
          </a:xfrm>
        </p:spPr>
        <p:txBody>
          <a:bodyPr/>
          <a:lstStyle/>
          <a:p>
            <a:r>
              <a:rPr lang="en-US" dirty="0"/>
              <a:t>MCTS to solve Tic-Tac-Toe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1698BD-4B24-0B4E-83B9-245AC9E948AF}"/>
              </a:ext>
            </a:extLst>
          </p:cNvPr>
          <p:cNvSpPr/>
          <p:nvPr/>
        </p:nvSpPr>
        <p:spPr>
          <a:xfrm flipH="1">
            <a:off x="3362269" y="1314844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184D4260-1A6A-A345-B6E0-30D88F897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805663"/>
              </p:ext>
            </p:extLst>
          </p:nvPr>
        </p:nvGraphicFramePr>
        <p:xfrm>
          <a:off x="9007748" y="1793273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AAC29569-8227-2349-AC91-58C1195D8F99}"/>
              </a:ext>
            </a:extLst>
          </p:cNvPr>
          <p:cNvSpPr/>
          <p:nvPr/>
        </p:nvSpPr>
        <p:spPr>
          <a:xfrm>
            <a:off x="11310159" y="1793273"/>
            <a:ext cx="461818" cy="430481"/>
          </a:xfrm>
          <a:prstGeom prst="ellipse">
            <a:avLst/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99D095-7733-C54D-870E-FB5ECADEAFB5}"/>
              </a:ext>
            </a:extLst>
          </p:cNvPr>
          <p:cNvSpPr/>
          <p:nvPr/>
        </p:nvSpPr>
        <p:spPr>
          <a:xfrm flipH="1">
            <a:off x="1173553" y="2668357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833D449-AEEB-ED4E-A9D6-3A45FB7542EA}"/>
              </a:ext>
            </a:extLst>
          </p:cNvPr>
          <p:cNvSpPr/>
          <p:nvPr/>
        </p:nvSpPr>
        <p:spPr>
          <a:xfrm flipH="1">
            <a:off x="2047180" y="2668357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ED9FA4-488E-7E4E-8B88-2F8702EFC2F0}"/>
              </a:ext>
            </a:extLst>
          </p:cNvPr>
          <p:cNvSpPr/>
          <p:nvPr/>
        </p:nvSpPr>
        <p:spPr>
          <a:xfrm flipH="1">
            <a:off x="2920807" y="2668357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34D3A2-E9A3-8B46-9394-258F33EFA9E6}"/>
              </a:ext>
            </a:extLst>
          </p:cNvPr>
          <p:cNvSpPr/>
          <p:nvPr/>
        </p:nvSpPr>
        <p:spPr>
          <a:xfrm flipH="1">
            <a:off x="3794434" y="2668357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44F4AA-77A3-1547-919C-9833B6435EA8}"/>
              </a:ext>
            </a:extLst>
          </p:cNvPr>
          <p:cNvSpPr/>
          <p:nvPr/>
        </p:nvSpPr>
        <p:spPr>
          <a:xfrm flipH="1">
            <a:off x="4668061" y="2668357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14" idx="0"/>
            <a:endCxn id="73" idx="4"/>
          </p:cNvCxnSpPr>
          <p:nvPr/>
        </p:nvCxnSpPr>
        <p:spPr>
          <a:xfrm flipV="1">
            <a:off x="1430181" y="1793273"/>
            <a:ext cx="2188716" cy="875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8488AB-4DC2-7049-B61C-BDE32DD6E484}"/>
              </a:ext>
            </a:extLst>
          </p:cNvPr>
          <p:cNvCxnSpPr>
            <a:cxnSpLocks/>
            <a:stCxn id="15" idx="0"/>
            <a:endCxn id="73" idx="4"/>
          </p:cNvCxnSpPr>
          <p:nvPr/>
        </p:nvCxnSpPr>
        <p:spPr>
          <a:xfrm flipV="1">
            <a:off x="2303808" y="1793273"/>
            <a:ext cx="1315089" cy="875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8488AB-4DC2-7049-B61C-BDE32DD6E484}"/>
              </a:ext>
            </a:extLst>
          </p:cNvPr>
          <p:cNvCxnSpPr>
            <a:cxnSpLocks/>
            <a:stCxn id="16" idx="0"/>
            <a:endCxn id="73" idx="4"/>
          </p:cNvCxnSpPr>
          <p:nvPr/>
        </p:nvCxnSpPr>
        <p:spPr>
          <a:xfrm flipV="1">
            <a:off x="3177435" y="1793273"/>
            <a:ext cx="441462" cy="875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98488AB-4DC2-7049-B61C-BDE32DD6E484}"/>
              </a:ext>
            </a:extLst>
          </p:cNvPr>
          <p:cNvCxnSpPr>
            <a:cxnSpLocks/>
            <a:stCxn id="17" idx="0"/>
            <a:endCxn id="73" idx="4"/>
          </p:cNvCxnSpPr>
          <p:nvPr/>
        </p:nvCxnSpPr>
        <p:spPr>
          <a:xfrm flipH="1" flipV="1">
            <a:off x="3618897" y="1793273"/>
            <a:ext cx="432165" cy="875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8488AB-4DC2-7049-B61C-BDE32DD6E484}"/>
              </a:ext>
            </a:extLst>
          </p:cNvPr>
          <p:cNvCxnSpPr>
            <a:cxnSpLocks/>
            <a:stCxn id="18" idx="0"/>
            <a:endCxn id="73" idx="4"/>
          </p:cNvCxnSpPr>
          <p:nvPr/>
        </p:nvCxnSpPr>
        <p:spPr>
          <a:xfrm flipH="1" flipV="1">
            <a:off x="3618897" y="1793273"/>
            <a:ext cx="1305792" cy="875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ross 45">
            <a:extLst>
              <a:ext uri="{FF2B5EF4-FFF2-40B4-BE49-F238E27FC236}">
                <a16:creationId xmlns:a16="http://schemas.microsoft.com/office/drawing/2014/main" id="{6359C54D-A785-D347-89A1-E081145C14F9}"/>
              </a:ext>
            </a:extLst>
          </p:cNvPr>
          <p:cNvSpPr/>
          <p:nvPr/>
        </p:nvSpPr>
        <p:spPr>
          <a:xfrm rot="18900000">
            <a:off x="9068350" y="1826243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70F0E7C-3E59-1F48-8AB2-55C0324A99F7}"/>
              </a:ext>
            </a:extLst>
          </p:cNvPr>
          <p:cNvSpPr/>
          <p:nvPr/>
        </p:nvSpPr>
        <p:spPr>
          <a:xfrm>
            <a:off x="9862065" y="2544372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8A54F9-AB38-F04A-850F-6CD99709569F}"/>
              </a:ext>
            </a:extLst>
          </p:cNvPr>
          <p:cNvGrpSpPr/>
          <p:nvPr/>
        </p:nvGrpSpPr>
        <p:grpSpPr>
          <a:xfrm>
            <a:off x="9827616" y="1888701"/>
            <a:ext cx="529722" cy="430481"/>
            <a:chOff x="5243286" y="1690688"/>
            <a:chExt cx="529722" cy="430481"/>
          </a:xfrm>
        </p:grpSpPr>
        <p:sp>
          <p:nvSpPr>
            <p:cNvPr id="54" name="Oval 53" descr="d">
              <a:extLst>
                <a:ext uri="{FF2B5EF4-FFF2-40B4-BE49-F238E27FC236}">
                  <a16:creationId xmlns:a16="http://schemas.microsoft.com/office/drawing/2014/main" id="{6268E2F3-ADD0-CD41-A395-E53E2C5FEF62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9A46F7-BAF4-CA49-9319-9692CAA0DF34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C5AFBD6-839C-FD4F-9A53-AE633281476C}"/>
              </a:ext>
            </a:extLst>
          </p:cNvPr>
          <p:cNvGrpSpPr/>
          <p:nvPr/>
        </p:nvGrpSpPr>
        <p:grpSpPr>
          <a:xfrm>
            <a:off x="10613676" y="1908574"/>
            <a:ext cx="529722" cy="430481"/>
            <a:chOff x="5243286" y="1690688"/>
            <a:chExt cx="529722" cy="430481"/>
          </a:xfrm>
        </p:grpSpPr>
        <p:sp>
          <p:nvSpPr>
            <p:cNvPr id="57" name="Oval 56" descr="d">
              <a:extLst>
                <a:ext uri="{FF2B5EF4-FFF2-40B4-BE49-F238E27FC236}">
                  <a16:creationId xmlns:a16="http://schemas.microsoft.com/office/drawing/2014/main" id="{FB2DC4B0-E993-7B45-8F1E-1AED772082A6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D126470-7FA0-4143-95F6-246ADC6F60B4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487F0EF-CED8-D943-8EAC-47AE788DB245}"/>
              </a:ext>
            </a:extLst>
          </p:cNvPr>
          <p:cNvGrpSpPr/>
          <p:nvPr/>
        </p:nvGrpSpPr>
        <p:grpSpPr>
          <a:xfrm>
            <a:off x="9104505" y="2579102"/>
            <a:ext cx="529722" cy="430481"/>
            <a:chOff x="5243286" y="1690688"/>
            <a:chExt cx="529722" cy="430481"/>
          </a:xfrm>
        </p:grpSpPr>
        <p:sp>
          <p:nvSpPr>
            <p:cNvPr id="60" name="Oval 59" descr="d">
              <a:extLst>
                <a:ext uri="{FF2B5EF4-FFF2-40B4-BE49-F238E27FC236}">
                  <a16:creationId xmlns:a16="http://schemas.microsoft.com/office/drawing/2014/main" id="{54906904-8258-FB4E-963B-BEF4058F164F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1" name="TextBox 2">
              <a:extLst>
                <a:ext uri="{FF2B5EF4-FFF2-40B4-BE49-F238E27FC236}">
                  <a16:creationId xmlns:a16="http://schemas.microsoft.com/office/drawing/2014/main" id="{A5BB1445-56A3-F946-A40A-67C6FA4D8BF6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8EAE494-9C40-F34B-8CC8-07E592C4725C}"/>
              </a:ext>
            </a:extLst>
          </p:cNvPr>
          <p:cNvGrpSpPr/>
          <p:nvPr/>
        </p:nvGrpSpPr>
        <p:grpSpPr>
          <a:xfrm>
            <a:off x="10556629" y="2587185"/>
            <a:ext cx="529722" cy="430481"/>
            <a:chOff x="5243286" y="1690688"/>
            <a:chExt cx="529722" cy="430481"/>
          </a:xfrm>
        </p:grpSpPr>
        <p:sp>
          <p:nvSpPr>
            <p:cNvPr id="64" name="Oval 63" descr="d">
              <a:extLst>
                <a:ext uri="{FF2B5EF4-FFF2-40B4-BE49-F238E27FC236}">
                  <a16:creationId xmlns:a16="http://schemas.microsoft.com/office/drawing/2014/main" id="{87B415FF-6CAC-9E4D-B4CA-8D275CC9EF1C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5" name="TextBox 2">
              <a:extLst>
                <a:ext uri="{FF2B5EF4-FFF2-40B4-BE49-F238E27FC236}">
                  <a16:creationId xmlns:a16="http://schemas.microsoft.com/office/drawing/2014/main" id="{A88DD1F2-F912-FE4A-A3B6-9B0937D289D2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C14B6AC-5C1C-9848-A889-45206647864B}"/>
              </a:ext>
            </a:extLst>
          </p:cNvPr>
          <p:cNvGrpSpPr/>
          <p:nvPr/>
        </p:nvGrpSpPr>
        <p:grpSpPr>
          <a:xfrm>
            <a:off x="9833916" y="3239828"/>
            <a:ext cx="529722" cy="430481"/>
            <a:chOff x="5243286" y="1690688"/>
            <a:chExt cx="529722" cy="430481"/>
          </a:xfrm>
        </p:grpSpPr>
        <p:sp>
          <p:nvSpPr>
            <p:cNvPr id="67" name="Oval 66" descr="d">
              <a:extLst>
                <a:ext uri="{FF2B5EF4-FFF2-40B4-BE49-F238E27FC236}">
                  <a16:creationId xmlns:a16="http://schemas.microsoft.com/office/drawing/2014/main" id="{FA8A10D1-CFDB-BE41-BF59-572CD9E07C7E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8" name="TextBox 2">
              <a:extLst>
                <a:ext uri="{FF2B5EF4-FFF2-40B4-BE49-F238E27FC236}">
                  <a16:creationId xmlns:a16="http://schemas.microsoft.com/office/drawing/2014/main" id="{0597C150-3518-7B49-9878-913870818F20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156BCC-1C21-6D4D-AD0F-08F401B596D6}"/>
              </a:ext>
            </a:extLst>
          </p:cNvPr>
          <p:cNvGrpSpPr/>
          <p:nvPr/>
        </p:nvGrpSpPr>
        <p:grpSpPr>
          <a:xfrm>
            <a:off x="10545772" y="3265796"/>
            <a:ext cx="529722" cy="430481"/>
            <a:chOff x="5243286" y="1690688"/>
            <a:chExt cx="529722" cy="430481"/>
          </a:xfrm>
        </p:grpSpPr>
        <p:sp>
          <p:nvSpPr>
            <p:cNvPr id="70" name="Oval 69" descr="d">
              <a:extLst>
                <a:ext uri="{FF2B5EF4-FFF2-40B4-BE49-F238E27FC236}">
                  <a16:creationId xmlns:a16="http://schemas.microsoft.com/office/drawing/2014/main" id="{4DA19AF4-84A4-2E40-B691-6C25ECF812B4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71" name="TextBox 2">
              <a:extLst>
                <a:ext uri="{FF2B5EF4-FFF2-40B4-BE49-F238E27FC236}">
                  <a16:creationId xmlns:a16="http://schemas.microsoft.com/office/drawing/2014/main" id="{17289525-F9B5-B347-977D-16E58A9A4F60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77" name="Cross 76">
            <a:extLst>
              <a:ext uri="{FF2B5EF4-FFF2-40B4-BE49-F238E27FC236}">
                <a16:creationId xmlns:a16="http://schemas.microsoft.com/office/drawing/2014/main" id="{DB6E34C0-3CF7-8F44-B9C6-681DE148488B}"/>
              </a:ext>
            </a:extLst>
          </p:cNvPr>
          <p:cNvSpPr/>
          <p:nvPr/>
        </p:nvSpPr>
        <p:spPr>
          <a:xfrm rot="18900000">
            <a:off x="9051114" y="3135016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8" name="Table 7">
            <a:extLst>
              <a:ext uri="{FF2B5EF4-FFF2-40B4-BE49-F238E27FC236}">
                <a16:creationId xmlns:a16="http://schemas.microsoft.com/office/drawing/2014/main" id="{30EEDF78-6B7E-CD4A-A86F-5FFB9F34C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75589"/>
              </p:ext>
            </p:extLst>
          </p:nvPr>
        </p:nvGraphicFramePr>
        <p:xfrm>
          <a:off x="8736587" y="4126280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FEA9EFE5-7846-BC4C-AC01-3604352749A2}"/>
              </a:ext>
            </a:extLst>
          </p:cNvPr>
          <p:cNvSpPr/>
          <p:nvPr/>
        </p:nvSpPr>
        <p:spPr>
          <a:xfrm>
            <a:off x="11038998" y="4126280"/>
            <a:ext cx="461818" cy="430481"/>
          </a:xfrm>
          <a:prstGeom prst="ellipse">
            <a:avLst/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89A46A5A-965B-2149-9753-60FB0DD97D32}"/>
              </a:ext>
            </a:extLst>
          </p:cNvPr>
          <p:cNvSpPr/>
          <p:nvPr/>
        </p:nvSpPr>
        <p:spPr>
          <a:xfrm rot="18900000">
            <a:off x="8797189" y="4159250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B54AD76-0C4C-7B4D-9FEF-2758E4DB0D93}"/>
              </a:ext>
            </a:extLst>
          </p:cNvPr>
          <p:cNvSpPr/>
          <p:nvPr/>
        </p:nvSpPr>
        <p:spPr>
          <a:xfrm>
            <a:off x="9590904" y="4877379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ross 100">
            <a:extLst>
              <a:ext uri="{FF2B5EF4-FFF2-40B4-BE49-F238E27FC236}">
                <a16:creationId xmlns:a16="http://schemas.microsoft.com/office/drawing/2014/main" id="{B59D1442-2900-A449-B544-32B42B73A4FE}"/>
              </a:ext>
            </a:extLst>
          </p:cNvPr>
          <p:cNvSpPr/>
          <p:nvPr/>
        </p:nvSpPr>
        <p:spPr>
          <a:xfrm rot="18900000">
            <a:off x="8779953" y="5468023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ACDB38F-6963-304B-B376-B2C7AE404F57}"/>
              </a:ext>
            </a:extLst>
          </p:cNvPr>
          <p:cNvSpPr txBox="1"/>
          <p:nvPr/>
        </p:nvSpPr>
        <p:spPr>
          <a:xfrm>
            <a:off x="1952670" y="2299025"/>
            <a:ext cx="46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FC980B2-6A7F-0B44-A304-58F728A2EF6A}"/>
              </a:ext>
            </a:extLst>
          </p:cNvPr>
          <p:cNvSpPr txBox="1"/>
          <p:nvPr/>
        </p:nvSpPr>
        <p:spPr>
          <a:xfrm>
            <a:off x="2693160" y="2299025"/>
            <a:ext cx="46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1">
            <a:extLst>
              <a:ext uri="{FF2B5EF4-FFF2-40B4-BE49-F238E27FC236}">
                <a16:creationId xmlns:a16="http://schemas.microsoft.com/office/drawing/2014/main" id="{9ACDB38F-6963-304B-B376-B2C7AE404F57}"/>
              </a:ext>
            </a:extLst>
          </p:cNvPr>
          <p:cNvSpPr txBox="1"/>
          <p:nvPr/>
        </p:nvSpPr>
        <p:spPr>
          <a:xfrm>
            <a:off x="3304950" y="2299025"/>
            <a:ext cx="46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B183627-6137-0641-B8FA-12D1F00EA774}"/>
              </a:ext>
            </a:extLst>
          </p:cNvPr>
          <p:cNvSpPr/>
          <p:nvPr/>
        </p:nvSpPr>
        <p:spPr>
          <a:xfrm flipH="1">
            <a:off x="5541687" y="2668357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564338F-560F-E244-9ED7-C6DB5E46D4C3}"/>
              </a:ext>
            </a:extLst>
          </p:cNvPr>
          <p:cNvCxnSpPr>
            <a:cxnSpLocks/>
            <a:stCxn id="107" idx="0"/>
            <a:endCxn id="73" idx="4"/>
          </p:cNvCxnSpPr>
          <p:nvPr/>
        </p:nvCxnSpPr>
        <p:spPr>
          <a:xfrm flipH="1" flipV="1">
            <a:off x="3618897" y="1793273"/>
            <a:ext cx="2179418" cy="875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01">
            <a:extLst>
              <a:ext uri="{FF2B5EF4-FFF2-40B4-BE49-F238E27FC236}">
                <a16:creationId xmlns:a16="http://schemas.microsoft.com/office/drawing/2014/main" id="{288C7906-0C9D-5C43-81AC-8F82C2FC02AC}"/>
              </a:ext>
            </a:extLst>
          </p:cNvPr>
          <p:cNvSpPr txBox="1"/>
          <p:nvPr/>
        </p:nvSpPr>
        <p:spPr>
          <a:xfrm>
            <a:off x="3894283" y="2299025"/>
            <a:ext cx="46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114" name="TextBox 101">
            <a:extLst>
              <a:ext uri="{FF2B5EF4-FFF2-40B4-BE49-F238E27FC236}">
                <a16:creationId xmlns:a16="http://schemas.microsoft.com/office/drawing/2014/main" id="{83A1E5AD-F3A2-0442-88BE-E44E91E15529}"/>
              </a:ext>
            </a:extLst>
          </p:cNvPr>
          <p:cNvSpPr txBox="1"/>
          <p:nvPr/>
        </p:nvSpPr>
        <p:spPr>
          <a:xfrm>
            <a:off x="4654693" y="2299025"/>
            <a:ext cx="46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15" name="TextBox 101">
            <a:extLst>
              <a:ext uri="{FF2B5EF4-FFF2-40B4-BE49-F238E27FC236}">
                <a16:creationId xmlns:a16="http://schemas.microsoft.com/office/drawing/2014/main" id="{25787A4A-5B73-2B47-8E6D-88D3900A1ABE}"/>
              </a:ext>
            </a:extLst>
          </p:cNvPr>
          <p:cNvSpPr txBox="1"/>
          <p:nvPr/>
        </p:nvSpPr>
        <p:spPr>
          <a:xfrm>
            <a:off x="5637285" y="2299025"/>
            <a:ext cx="46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D4F8EDE1-ED1C-314A-AB13-F33E89E55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453" y="1609068"/>
            <a:ext cx="630667" cy="451391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25674DA4-FB28-6C49-A6F4-224A4D1AA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279" y="1781268"/>
            <a:ext cx="739266" cy="55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990B-6A48-4C8C-AE93-FF773D2A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54" y="-22724"/>
            <a:ext cx="10515600" cy="1325563"/>
          </a:xfrm>
        </p:spPr>
        <p:txBody>
          <a:bodyPr/>
          <a:lstStyle/>
          <a:p>
            <a:r>
              <a:rPr lang="en-US" dirty="0"/>
              <a:t>MCTS to solve Tic-Tac-Toe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F95D6C-090A-8B45-BF35-C5D0EBD7BD2D}"/>
              </a:ext>
            </a:extLst>
          </p:cNvPr>
          <p:cNvGrpSpPr/>
          <p:nvPr/>
        </p:nvGrpSpPr>
        <p:grpSpPr>
          <a:xfrm>
            <a:off x="1425193" y="1684572"/>
            <a:ext cx="4925550" cy="1831942"/>
            <a:chOff x="1173553" y="1314844"/>
            <a:chExt cx="4925550" cy="1831942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31698BD-4B24-0B4E-83B9-245AC9E948AF}"/>
                </a:ext>
              </a:extLst>
            </p:cNvPr>
            <p:cNvSpPr/>
            <p:nvPr/>
          </p:nvSpPr>
          <p:spPr>
            <a:xfrm flipH="1">
              <a:off x="3362269" y="1314844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99D095-7733-C54D-870E-FB5ECADEAFB5}"/>
                </a:ext>
              </a:extLst>
            </p:cNvPr>
            <p:cNvSpPr/>
            <p:nvPr/>
          </p:nvSpPr>
          <p:spPr>
            <a:xfrm flipH="1">
              <a:off x="1173553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833D449-AEEB-ED4E-A9D6-3A45FB7542EA}"/>
                </a:ext>
              </a:extLst>
            </p:cNvPr>
            <p:cNvSpPr/>
            <p:nvPr/>
          </p:nvSpPr>
          <p:spPr>
            <a:xfrm flipH="1">
              <a:off x="2047180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ED9FA4-488E-7E4E-8B88-2F8702EFC2F0}"/>
                </a:ext>
              </a:extLst>
            </p:cNvPr>
            <p:cNvSpPr/>
            <p:nvPr/>
          </p:nvSpPr>
          <p:spPr>
            <a:xfrm flipH="1">
              <a:off x="2920807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34D3A2-E9A3-8B46-9394-258F33EFA9E6}"/>
                </a:ext>
              </a:extLst>
            </p:cNvPr>
            <p:cNvSpPr/>
            <p:nvPr/>
          </p:nvSpPr>
          <p:spPr>
            <a:xfrm flipH="1">
              <a:off x="3794434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744F4AA-77A3-1547-919C-9833B6435EA8}"/>
                </a:ext>
              </a:extLst>
            </p:cNvPr>
            <p:cNvSpPr/>
            <p:nvPr/>
          </p:nvSpPr>
          <p:spPr>
            <a:xfrm flipH="1">
              <a:off x="4668061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14" idx="0"/>
              <a:endCxn id="73" idx="4"/>
            </p:cNvCxnSpPr>
            <p:nvPr/>
          </p:nvCxnSpPr>
          <p:spPr>
            <a:xfrm flipV="1">
              <a:off x="1430181" y="1793273"/>
              <a:ext cx="2188716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5" idx="0"/>
              <a:endCxn id="73" idx="4"/>
            </p:cNvCxnSpPr>
            <p:nvPr/>
          </p:nvCxnSpPr>
          <p:spPr>
            <a:xfrm flipV="1">
              <a:off x="2303808" y="1793273"/>
              <a:ext cx="1315089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6" idx="0"/>
              <a:endCxn id="73" idx="4"/>
            </p:cNvCxnSpPr>
            <p:nvPr/>
          </p:nvCxnSpPr>
          <p:spPr>
            <a:xfrm flipV="1">
              <a:off x="3177435" y="1793273"/>
              <a:ext cx="441462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7" idx="0"/>
              <a:endCxn id="73" idx="4"/>
            </p:cNvCxnSpPr>
            <p:nvPr/>
          </p:nvCxnSpPr>
          <p:spPr>
            <a:xfrm flipH="1" flipV="1">
              <a:off x="3618897" y="1793273"/>
              <a:ext cx="432165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8" idx="0"/>
              <a:endCxn id="73" idx="4"/>
            </p:cNvCxnSpPr>
            <p:nvPr/>
          </p:nvCxnSpPr>
          <p:spPr>
            <a:xfrm flipH="1" flipV="1">
              <a:off x="3618897" y="1793273"/>
              <a:ext cx="1305792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ACDB38F-6963-304B-B376-B2C7AE404F57}"/>
                </a:ext>
              </a:extLst>
            </p:cNvPr>
            <p:cNvSpPr txBox="1"/>
            <p:nvPr/>
          </p:nvSpPr>
          <p:spPr>
            <a:xfrm>
              <a:off x="195267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FC980B2-6A7F-0B44-A304-58F728A2EF6A}"/>
                </a:ext>
              </a:extLst>
            </p:cNvPr>
            <p:cNvSpPr txBox="1"/>
            <p:nvPr/>
          </p:nvSpPr>
          <p:spPr>
            <a:xfrm>
              <a:off x="269316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5" name="TextBox 101">
              <a:extLst>
                <a:ext uri="{FF2B5EF4-FFF2-40B4-BE49-F238E27FC236}">
                  <a16:creationId xmlns:a16="http://schemas.microsoft.com/office/drawing/2014/main" id="{9ACDB38F-6963-304B-B376-B2C7AE404F57}"/>
                </a:ext>
              </a:extLst>
            </p:cNvPr>
            <p:cNvSpPr txBox="1"/>
            <p:nvPr/>
          </p:nvSpPr>
          <p:spPr>
            <a:xfrm>
              <a:off x="330495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B183627-6137-0641-B8FA-12D1F00EA774}"/>
                </a:ext>
              </a:extLst>
            </p:cNvPr>
            <p:cNvSpPr/>
            <p:nvPr/>
          </p:nvSpPr>
          <p:spPr>
            <a:xfrm flipH="1">
              <a:off x="5541687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564338F-560F-E244-9ED7-C6DB5E46D4C3}"/>
                </a:ext>
              </a:extLst>
            </p:cNvPr>
            <p:cNvCxnSpPr>
              <a:cxnSpLocks/>
              <a:stCxn id="107" idx="0"/>
              <a:endCxn id="73" idx="4"/>
            </p:cNvCxnSpPr>
            <p:nvPr/>
          </p:nvCxnSpPr>
          <p:spPr>
            <a:xfrm flipH="1" flipV="1">
              <a:off x="3618897" y="1793273"/>
              <a:ext cx="2179418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01">
              <a:extLst>
                <a:ext uri="{FF2B5EF4-FFF2-40B4-BE49-F238E27FC236}">
                  <a16:creationId xmlns:a16="http://schemas.microsoft.com/office/drawing/2014/main" id="{288C7906-0C9D-5C43-81AC-8F82C2FC02AC}"/>
                </a:ext>
              </a:extLst>
            </p:cNvPr>
            <p:cNvSpPr txBox="1"/>
            <p:nvPr/>
          </p:nvSpPr>
          <p:spPr>
            <a:xfrm>
              <a:off x="3894283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114" name="TextBox 101">
              <a:extLst>
                <a:ext uri="{FF2B5EF4-FFF2-40B4-BE49-F238E27FC236}">
                  <a16:creationId xmlns:a16="http://schemas.microsoft.com/office/drawing/2014/main" id="{83A1E5AD-F3A2-0442-88BE-E44E91E15529}"/>
                </a:ext>
              </a:extLst>
            </p:cNvPr>
            <p:cNvSpPr txBox="1"/>
            <p:nvPr/>
          </p:nvSpPr>
          <p:spPr>
            <a:xfrm>
              <a:off x="4654693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5</a:t>
              </a:r>
            </a:p>
          </p:txBody>
        </p:sp>
        <p:sp>
          <p:nvSpPr>
            <p:cNvPr id="115" name="TextBox 101">
              <a:extLst>
                <a:ext uri="{FF2B5EF4-FFF2-40B4-BE49-F238E27FC236}">
                  <a16:creationId xmlns:a16="http://schemas.microsoft.com/office/drawing/2014/main" id="{25787A4A-5B73-2B47-8E6D-88D3900A1ABE}"/>
                </a:ext>
              </a:extLst>
            </p:cNvPr>
            <p:cNvSpPr txBox="1"/>
            <p:nvPr/>
          </p:nvSpPr>
          <p:spPr>
            <a:xfrm>
              <a:off x="5637285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C02E7FA-5F3F-1F4A-B4A4-FBA62853335F}"/>
              </a:ext>
            </a:extLst>
          </p:cNvPr>
          <p:cNvCxnSpPr>
            <a:cxnSpLocks/>
          </p:cNvCxnSpPr>
          <p:nvPr/>
        </p:nvCxnSpPr>
        <p:spPr>
          <a:xfrm flipH="1">
            <a:off x="6982115" y="1563669"/>
            <a:ext cx="6635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2248B197-A799-C84E-8AF2-46C1AA5EE0C3}"/>
              </a:ext>
            </a:extLst>
          </p:cNvPr>
          <p:cNvSpPr/>
          <p:nvPr/>
        </p:nvSpPr>
        <p:spPr>
          <a:xfrm flipH="1">
            <a:off x="7036163" y="2072624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EA2B36-D9E7-DC4A-911F-835E97A9BEDB}"/>
              </a:ext>
            </a:extLst>
          </p:cNvPr>
          <p:cNvGrpSpPr/>
          <p:nvPr/>
        </p:nvGrpSpPr>
        <p:grpSpPr>
          <a:xfrm>
            <a:off x="7032991" y="2695132"/>
            <a:ext cx="727679" cy="762632"/>
            <a:chOff x="7728070" y="2668357"/>
            <a:chExt cx="727679" cy="762632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33775E4-93F3-574F-A7A6-94A48F7D6390}"/>
                </a:ext>
              </a:extLst>
            </p:cNvPr>
            <p:cNvSpPr/>
            <p:nvPr/>
          </p:nvSpPr>
          <p:spPr>
            <a:xfrm flipH="1">
              <a:off x="7728070" y="2952560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C395EAB-845C-B646-9939-2352434AAFD6}"/>
                </a:ext>
              </a:extLst>
            </p:cNvPr>
            <p:cNvCxnSpPr>
              <a:cxnSpLocks/>
              <a:endCxn id="74" idx="0"/>
            </p:cNvCxnSpPr>
            <p:nvPr/>
          </p:nvCxnSpPr>
          <p:spPr>
            <a:xfrm flipH="1">
              <a:off x="7984698" y="2668357"/>
              <a:ext cx="471051" cy="2842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F0AF4771-3CE2-6048-97AE-A9C35BB78615}"/>
              </a:ext>
            </a:extLst>
          </p:cNvPr>
          <p:cNvSpPr txBox="1"/>
          <p:nvPr/>
        </p:nvSpPr>
        <p:spPr>
          <a:xfrm>
            <a:off x="8270459" y="1379003"/>
            <a:ext cx="182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(for action)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DE19CF-4B57-1947-8EC7-4DEDBCB70EB1}"/>
              </a:ext>
            </a:extLst>
          </p:cNvPr>
          <p:cNvSpPr txBox="1"/>
          <p:nvPr/>
        </p:nvSpPr>
        <p:spPr>
          <a:xfrm>
            <a:off x="8270459" y="2157887"/>
            <a:ext cx="182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(for action)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3661DB4-4A2B-3640-9EA3-895151AB1755}"/>
              </a:ext>
            </a:extLst>
          </p:cNvPr>
          <p:cNvSpPr txBox="1"/>
          <p:nvPr/>
        </p:nvSpPr>
        <p:spPr>
          <a:xfrm>
            <a:off x="8270458" y="2936770"/>
            <a:ext cx="225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Node (for node without child node)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3B88A6-BC81-1C4B-BCA3-E57F637400BC}"/>
              </a:ext>
            </a:extLst>
          </p:cNvPr>
          <p:cNvSpPr/>
          <p:nvPr/>
        </p:nvSpPr>
        <p:spPr>
          <a:xfrm>
            <a:off x="6806578" y="1069145"/>
            <a:ext cx="3521606" cy="2883877"/>
          </a:xfrm>
          <a:prstGeom prst="rect">
            <a:avLst/>
          </a:prstGeom>
          <a:noFill/>
          <a:ln w="38100"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D4F8EDE1-ED1C-314A-AB13-F33E89E55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29" y="1846608"/>
            <a:ext cx="630667" cy="451391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25674DA4-FB28-6C49-A6F4-224A4D1AA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995" y="2190324"/>
            <a:ext cx="739266" cy="55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2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990B-6A48-4C8C-AE93-FF773D2A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54" y="-22724"/>
            <a:ext cx="10515600" cy="1325563"/>
          </a:xfrm>
        </p:spPr>
        <p:txBody>
          <a:bodyPr/>
          <a:lstStyle/>
          <a:p>
            <a:r>
              <a:rPr lang="en-US" dirty="0"/>
              <a:t>MCTS to solve Tic-Tac-Toe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F95D6C-090A-8B45-BF35-C5D0EBD7BD2D}"/>
              </a:ext>
            </a:extLst>
          </p:cNvPr>
          <p:cNvGrpSpPr/>
          <p:nvPr/>
        </p:nvGrpSpPr>
        <p:grpSpPr>
          <a:xfrm>
            <a:off x="1414244" y="1854530"/>
            <a:ext cx="4925550" cy="1831942"/>
            <a:chOff x="1173553" y="1314844"/>
            <a:chExt cx="4925550" cy="1831942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31698BD-4B24-0B4E-83B9-245AC9E948AF}"/>
                </a:ext>
              </a:extLst>
            </p:cNvPr>
            <p:cNvSpPr/>
            <p:nvPr/>
          </p:nvSpPr>
          <p:spPr>
            <a:xfrm flipH="1">
              <a:off x="3362269" y="1314844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99D095-7733-C54D-870E-FB5ECADEAFB5}"/>
                </a:ext>
              </a:extLst>
            </p:cNvPr>
            <p:cNvSpPr/>
            <p:nvPr/>
          </p:nvSpPr>
          <p:spPr>
            <a:xfrm flipH="1">
              <a:off x="1173553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833D449-AEEB-ED4E-A9D6-3A45FB7542EA}"/>
                </a:ext>
              </a:extLst>
            </p:cNvPr>
            <p:cNvSpPr/>
            <p:nvPr/>
          </p:nvSpPr>
          <p:spPr>
            <a:xfrm flipH="1">
              <a:off x="2047180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ED9FA4-488E-7E4E-8B88-2F8702EFC2F0}"/>
                </a:ext>
              </a:extLst>
            </p:cNvPr>
            <p:cNvSpPr/>
            <p:nvPr/>
          </p:nvSpPr>
          <p:spPr>
            <a:xfrm flipH="1">
              <a:off x="2920807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34D3A2-E9A3-8B46-9394-258F33EFA9E6}"/>
                </a:ext>
              </a:extLst>
            </p:cNvPr>
            <p:cNvSpPr/>
            <p:nvPr/>
          </p:nvSpPr>
          <p:spPr>
            <a:xfrm flipH="1">
              <a:off x="3794434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744F4AA-77A3-1547-919C-9833B6435EA8}"/>
                </a:ext>
              </a:extLst>
            </p:cNvPr>
            <p:cNvSpPr/>
            <p:nvPr/>
          </p:nvSpPr>
          <p:spPr>
            <a:xfrm flipH="1">
              <a:off x="4668061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14" idx="0"/>
              <a:endCxn id="73" idx="4"/>
            </p:cNvCxnSpPr>
            <p:nvPr/>
          </p:nvCxnSpPr>
          <p:spPr>
            <a:xfrm flipV="1">
              <a:off x="1430181" y="1793273"/>
              <a:ext cx="2188716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5" idx="0"/>
              <a:endCxn id="73" idx="4"/>
            </p:cNvCxnSpPr>
            <p:nvPr/>
          </p:nvCxnSpPr>
          <p:spPr>
            <a:xfrm flipV="1">
              <a:off x="2303808" y="1793273"/>
              <a:ext cx="1315089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6" idx="0"/>
              <a:endCxn id="73" idx="4"/>
            </p:cNvCxnSpPr>
            <p:nvPr/>
          </p:nvCxnSpPr>
          <p:spPr>
            <a:xfrm flipV="1">
              <a:off x="3177435" y="1793273"/>
              <a:ext cx="441462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7" idx="0"/>
              <a:endCxn id="73" idx="4"/>
            </p:cNvCxnSpPr>
            <p:nvPr/>
          </p:nvCxnSpPr>
          <p:spPr>
            <a:xfrm flipH="1" flipV="1">
              <a:off x="3618897" y="1793273"/>
              <a:ext cx="432165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8" idx="0"/>
              <a:endCxn id="73" idx="4"/>
            </p:cNvCxnSpPr>
            <p:nvPr/>
          </p:nvCxnSpPr>
          <p:spPr>
            <a:xfrm flipH="1" flipV="1">
              <a:off x="3618897" y="1793273"/>
              <a:ext cx="1305792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ACDB38F-6963-304B-B376-B2C7AE404F57}"/>
                </a:ext>
              </a:extLst>
            </p:cNvPr>
            <p:cNvSpPr txBox="1"/>
            <p:nvPr/>
          </p:nvSpPr>
          <p:spPr>
            <a:xfrm>
              <a:off x="195267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FC980B2-6A7F-0B44-A304-58F728A2EF6A}"/>
                </a:ext>
              </a:extLst>
            </p:cNvPr>
            <p:cNvSpPr txBox="1"/>
            <p:nvPr/>
          </p:nvSpPr>
          <p:spPr>
            <a:xfrm>
              <a:off x="269316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5" name="TextBox 101">
              <a:extLst>
                <a:ext uri="{FF2B5EF4-FFF2-40B4-BE49-F238E27FC236}">
                  <a16:creationId xmlns:a16="http://schemas.microsoft.com/office/drawing/2014/main" id="{9ACDB38F-6963-304B-B376-B2C7AE404F57}"/>
                </a:ext>
              </a:extLst>
            </p:cNvPr>
            <p:cNvSpPr txBox="1"/>
            <p:nvPr/>
          </p:nvSpPr>
          <p:spPr>
            <a:xfrm>
              <a:off x="330495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B183627-6137-0641-B8FA-12D1F00EA774}"/>
                </a:ext>
              </a:extLst>
            </p:cNvPr>
            <p:cNvSpPr/>
            <p:nvPr/>
          </p:nvSpPr>
          <p:spPr>
            <a:xfrm flipH="1">
              <a:off x="5541687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564338F-560F-E244-9ED7-C6DB5E46D4C3}"/>
                </a:ext>
              </a:extLst>
            </p:cNvPr>
            <p:cNvCxnSpPr>
              <a:cxnSpLocks/>
              <a:stCxn id="107" idx="0"/>
              <a:endCxn id="73" idx="4"/>
            </p:cNvCxnSpPr>
            <p:nvPr/>
          </p:nvCxnSpPr>
          <p:spPr>
            <a:xfrm flipH="1" flipV="1">
              <a:off x="3618897" y="1793273"/>
              <a:ext cx="2179418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01">
              <a:extLst>
                <a:ext uri="{FF2B5EF4-FFF2-40B4-BE49-F238E27FC236}">
                  <a16:creationId xmlns:a16="http://schemas.microsoft.com/office/drawing/2014/main" id="{288C7906-0C9D-5C43-81AC-8F82C2FC02AC}"/>
                </a:ext>
              </a:extLst>
            </p:cNvPr>
            <p:cNvSpPr txBox="1"/>
            <p:nvPr/>
          </p:nvSpPr>
          <p:spPr>
            <a:xfrm>
              <a:off x="3894283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114" name="TextBox 101">
              <a:extLst>
                <a:ext uri="{FF2B5EF4-FFF2-40B4-BE49-F238E27FC236}">
                  <a16:creationId xmlns:a16="http://schemas.microsoft.com/office/drawing/2014/main" id="{83A1E5AD-F3A2-0442-88BE-E44E91E15529}"/>
                </a:ext>
              </a:extLst>
            </p:cNvPr>
            <p:cNvSpPr txBox="1"/>
            <p:nvPr/>
          </p:nvSpPr>
          <p:spPr>
            <a:xfrm>
              <a:off x="4654693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5</a:t>
              </a:r>
            </a:p>
          </p:txBody>
        </p:sp>
        <p:sp>
          <p:nvSpPr>
            <p:cNvPr id="115" name="TextBox 101">
              <a:extLst>
                <a:ext uri="{FF2B5EF4-FFF2-40B4-BE49-F238E27FC236}">
                  <a16:creationId xmlns:a16="http://schemas.microsoft.com/office/drawing/2014/main" id="{25787A4A-5B73-2B47-8E6D-88D3900A1ABE}"/>
                </a:ext>
              </a:extLst>
            </p:cNvPr>
            <p:cNvSpPr txBox="1"/>
            <p:nvPr/>
          </p:nvSpPr>
          <p:spPr>
            <a:xfrm>
              <a:off x="5637285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CB4BC083-B9F3-9B45-8939-FC3B2075047F}"/>
              </a:ext>
            </a:extLst>
          </p:cNvPr>
          <p:cNvSpPr/>
          <p:nvPr/>
        </p:nvSpPr>
        <p:spPr>
          <a:xfrm flipH="1">
            <a:off x="1454436" y="4322341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4DDDF14-780E-E84F-8273-234A01879FF8}"/>
              </a:ext>
            </a:extLst>
          </p:cNvPr>
          <p:cNvSpPr/>
          <p:nvPr/>
        </p:nvSpPr>
        <p:spPr>
          <a:xfrm flipH="1">
            <a:off x="2328063" y="4322341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5214B1-E8D8-BC43-B7BA-3EBADC2B57BA}"/>
              </a:ext>
            </a:extLst>
          </p:cNvPr>
          <p:cNvSpPr/>
          <p:nvPr/>
        </p:nvSpPr>
        <p:spPr>
          <a:xfrm flipH="1">
            <a:off x="3201690" y="4322341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D2639BD-7582-8343-832A-43EE2B5FBBB3}"/>
              </a:ext>
            </a:extLst>
          </p:cNvPr>
          <p:cNvSpPr/>
          <p:nvPr/>
        </p:nvSpPr>
        <p:spPr>
          <a:xfrm flipH="1">
            <a:off x="4075317" y="4322341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45A0D46-A94A-8741-B2DF-8ACE6262D2A7}"/>
              </a:ext>
            </a:extLst>
          </p:cNvPr>
          <p:cNvSpPr/>
          <p:nvPr/>
        </p:nvSpPr>
        <p:spPr>
          <a:xfrm flipH="1">
            <a:off x="4948943" y="4322341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4222AF-A524-B241-813C-3EE42DF8047D}"/>
              </a:ext>
            </a:extLst>
          </p:cNvPr>
          <p:cNvSpPr/>
          <p:nvPr/>
        </p:nvSpPr>
        <p:spPr>
          <a:xfrm flipH="1">
            <a:off x="1774615" y="5675853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A54A7F-E208-3F4D-82EF-83A60438340B}"/>
              </a:ext>
            </a:extLst>
          </p:cNvPr>
          <p:cNvSpPr/>
          <p:nvPr/>
        </p:nvSpPr>
        <p:spPr>
          <a:xfrm flipH="1">
            <a:off x="2648242" y="5675853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F42E139-18C5-E545-BF1F-D7F599FE8BD3}"/>
              </a:ext>
            </a:extLst>
          </p:cNvPr>
          <p:cNvSpPr/>
          <p:nvPr/>
        </p:nvSpPr>
        <p:spPr>
          <a:xfrm flipH="1">
            <a:off x="3521869" y="5675853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6CC65C6-0C0E-9645-A518-2782B1017402}"/>
              </a:ext>
            </a:extLst>
          </p:cNvPr>
          <p:cNvSpPr/>
          <p:nvPr/>
        </p:nvSpPr>
        <p:spPr>
          <a:xfrm flipH="1">
            <a:off x="4395496" y="5675853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graphicFrame>
        <p:nvGraphicFramePr>
          <p:cNvPr id="47" name="Table 7">
            <a:extLst>
              <a:ext uri="{FF2B5EF4-FFF2-40B4-BE49-F238E27FC236}">
                <a16:creationId xmlns:a16="http://schemas.microsoft.com/office/drawing/2014/main" id="{44EC487F-9EBE-C041-B66B-2CF238B9D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317693"/>
              </p:ext>
            </p:extLst>
          </p:nvPr>
        </p:nvGraphicFramePr>
        <p:xfrm>
          <a:off x="8208291" y="4480382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48" name="Cross 47">
            <a:extLst>
              <a:ext uri="{FF2B5EF4-FFF2-40B4-BE49-F238E27FC236}">
                <a16:creationId xmlns:a16="http://schemas.microsoft.com/office/drawing/2014/main" id="{62169D66-3444-0D4C-9269-9E9AD7ADC663}"/>
              </a:ext>
            </a:extLst>
          </p:cNvPr>
          <p:cNvSpPr/>
          <p:nvPr/>
        </p:nvSpPr>
        <p:spPr>
          <a:xfrm rot="18900000">
            <a:off x="10370401" y="4525333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BE59DBF7-5DCE-AB4B-AC3E-C8D330A3A891}"/>
              </a:ext>
            </a:extLst>
          </p:cNvPr>
          <p:cNvSpPr/>
          <p:nvPr/>
        </p:nvSpPr>
        <p:spPr>
          <a:xfrm rot="18900000">
            <a:off x="8268893" y="4513352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79185D0-5A09-EB4C-BA5A-52A2451CCA25}"/>
              </a:ext>
            </a:extLst>
          </p:cNvPr>
          <p:cNvSpPr/>
          <p:nvPr/>
        </p:nvSpPr>
        <p:spPr>
          <a:xfrm>
            <a:off x="9062608" y="5231481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8EE3D54E-D169-3D4E-84F3-216F563FE6EF}"/>
              </a:ext>
            </a:extLst>
          </p:cNvPr>
          <p:cNvSpPr/>
          <p:nvPr/>
        </p:nvSpPr>
        <p:spPr>
          <a:xfrm rot="18900000">
            <a:off x="8251657" y="5822125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A312EEE-F98C-7445-BF2B-39148DE07B83}"/>
              </a:ext>
            </a:extLst>
          </p:cNvPr>
          <p:cNvSpPr/>
          <p:nvPr/>
        </p:nvSpPr>
        <p:spPr>
          <a:xfrm>
            <a:off x="8360975" y="5243255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7">
            <a:extLst>
              <a:ext uri="{FF2B5EF4-FFF2-40B4-BE49-F238E27FC236}">
                <a16:creationId xmlns:a16="http://schemas.microsoft.com/office/drawing/2014/main" id="{CF585DAE-9F90-3E41-AF06-8C0328C85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12598"/>
              </p:ext>
            </p:extLst>
          </p:nvPr>
        </p:nvGraphicFramePr>
        <p:xfrm>
          <a:off x="11120498" y="1927007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57" name="Cross 56">
            <a:extLst>
              <a:ext uri="{FF2B5EF4-FFF2-40B4-BE49-F238E27FC236}">
                <a16:creationId xmlns:a16="http://schemas.microsoft.com/office/drawing/2014/main" id="{2879C82E-4792-3B41-A599-2FBB7F78C18B}"/>
              </a:ext>
            </a:extLst>
          </p:cNvPr>
          <p:cNvSpPr/>
          <p:nvPr/>
        </p:nvSpPr>
        <p:spPr>
          <a:xfrm rot="18900000">
            <a:off x="13371202" y="2482920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C59B80B-2E05-5C4E-87EA-37CADCE496F8}"/>
              </a:ext>
            </a:extLst>
          </p:cNvPr>
          <p:cNvSpPr/>
          <p:nvPr/>
        </p:nvSpPr>
        <p:spPr>
          <a:xfrm>
            <a:off x="13422909" y="1927007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ross 58">
            <a:extLst>
              <a:ext uri="{FF2B5EF4-FFF2-40B4-BE49-F238E27FC236}">
                <a16:creationId xmlns:a16="http://schemas.microsoft.com/office/drawing/2014/main" id="{2358579E-70BF-EC40-8A39-AB73B9A835D2}"/>
              </a:ext>
            </a:extLst>
          </p:cNvPr>
          <p:cNvSpPr/>
          <p:nvPr/>
        </p:nvSpPr>
        <p:spPr>
          <a:xfrm rot="18900000">
            <a:off x="11181100" y="1959977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A49D9FA-5F97-164F-B875-981C499CBCBC}"/>
              </a:ext>
            </a:extLst>
          </p:cNvPr>
          <p:cNvSpPr/>
          <p:nvPr/>
        </p:nvSpPr>
        <p:spPr>
          <a:xfrm>
            <a:off x="11974815" y="2678106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105D14BA-E635-E044-AC80-11F662E295BD}"/>
              </a:ext>
            </a:extLst>
          </p:cNvPr>
          <p:cNvSpPr/>
          <p:nvPr/>
        </p:nvSpPr>
        <p:spPr>
          <a:xfrm rot="18900000">
            <a:off x="11163864" y="3268750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A81093A-7648-3F43-BC23-90914BBE8E61}"/>
              </a:ext>
            </a:extLst>
          </p:cNvPr>
          <p:cNvSpPr/>
          <p:nvPr/>
        </p:nvSpPr>
        <p:spPr>
          <a:xfrm>
            <a:off x="11273182" y="2689880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ross 63">
            <a:extLst>
              <a:ext uri="{FF2B5EF4-FFF2-40B4-BE49-F238E27FC236}">
                <a16:creationId xmlns:a16="http://schemas.microsoft.com/office/drawing/2014/main" id="{F7947CC6-B163-4B4B-91DC-9C840E6C1CE7}"/>
              </a:ext>
            </a:extLst>
          </p:cNvPr>
          <p:cNvSpPr/>
          <p:nvPr/>
        </p:nvSpPr>
        <p:spPr>
          <a:xfrm rot="18900000">
            <a:off x="12594358" y="2575383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6" name="Table 7">
            <a:extLst>
              <a:ext uri="{FF2B5EF4-FFF2-40B4-BE49-F238E27FC236}">
                <a16:creationId xmlns:a16="http://schemas.microsoft.com/office/drawing/2014/main" id="{456AB86C-7F93-F547-B43F-6B69A7ADD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28113"/>
              </p:ext>
            </p:extLst>
          </p:nvPr>
        </p:nvGraphicFramePr>
        <p:xfrm>
          <a:off x="8040033" y="444939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67" name="Cross 66">
            <a:extLst>
              <a:ext uri="{FF2B5EF4-FFF2-40B4-BE49-F238E27FC236}">
                <a16:creationId xmlns:a16="http://schemas.microsoft.com/office/drawing/2014/main" id="{05025BF0-1D05-0340-B307-166016CB587E}"/>
              </a:ext>
            </a:extLst>
          </p:cNvPr>
          <p:cNvSpPr/>
          <p:nvPr/>
        </p:nvSpPr>
        <p:spPr>
          <a:xfrm rot="18900000">
            <a:off x="10290737" y="1000852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911C0E6-9DC0-8C4C-BC90-F90EC337BAFF}"/>
              </a:ext>
            </a:extLst>
          </p:cNvPr>
          <p:cNvSpPr/>
          <p:nvPr/>
        </p:nvSpPr>
        <p:spPr>
          <a:xfrm>
            <a:off x="10342444" y="444939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ross 68">
            <a:extLst>
              <a:ext uri="{FF2B5EF4-FFF2-40B4-BE49-F238E27FC236}">
                <a16:creationId xmlns:a16="http://schemas.microsoft.com/office/drawing/2014/main" id="{700B9855-F123-444D-ABE0-A61144760A47}"/>
              </a:ext>
            </a:extLst>
          </p:cNvPr>
          <p:cNvSpPr/>
          <p:nvPr/>
        </p:nvSpPr>
        <p:spPr>
          <a:xfrm rot="18900000">
            <a:off x="8100635" y="477909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0EAB833-4D20-484D-8A64-D0F816F670CF}"/>
              </a:ext>
            </a:extLst>
          </p:cNvPr>
          <p:cNvSpPr/>
          <p:nvPr/>
        </p:nvSpPr>
        <p:spPr>
          <a:xfrm>
            <a:off x="8894350" y="1196038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ross 70">
            <a:extLst>
              <a:ext uri="{FF2B5EF4-FFF2-40B4-BE49-F238E27FC236}">
                <a16:creationId xmlns:a16="http://schemas.microsoft.com/office/drawing/2014/main" id="{A9DAF36F-75BD-BD4A-8D26-98DD64251CDC}"/>
              </a:ext>
            </a:extLst>
          </p:cNvPr>
          <p:cNvSpPr/>
          <p:nvPr/>
        </p:nvSpPr>
        <p:spPr>
          <a:xfrm rot="18900000">
            <a:off x="8083399" y="1786682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4E98763-D228-3242-9E58-B21D00F347A6}"/>
              </a:ext>
            </a:extLst>
          </p:cNvPr>
          <p:cNvSpPr/>
          <p:nvPr/>
        </p:nvSpPr>
        <p:spPr>
          <a:xfrm>
            <a:off x="8192717" y="1207812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ross 77">
            <a:extLst>
              <a:ext uri="{FF2B5EF4-FFF2-40B4-BE49-F238E27FC236}">
                <a16:creationId xmlns:a16="http://schemas.microsoft.com/office/drawing/2014/main" id="{4857B194-0BF4-F94D-A86C-53ECC5C6BEAC}"/>
              </a:ext>
            </a:extLst>
          </p:cNvPr>
          <p:cNvSpPr/>
          <p:nvPr/>
        </p:nvSpPr>
        <p:spPr>
          <a:xfrm rot="18900000">
            <a:off x="9513893" y="1093315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BC063B7-1394-344D-9ADE-9F55CCDA17BE}"/>
              </a:ext>
            </a:extLst>
          </p:cNvPr>
          <p:cNvSpPr/>
          <p:nvPr/>
        </p:nvSpPr>
        <p:spPr>
          <a:xfrm>
            <a:off x="9558593" y="507283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213DEC9-9DE3-7448-A7B2-D449CFB82062}"/>
              </a:ext>
            </a:extLst>
          </p:cNvPr>
          <p:cNvCxnSpPr>
            <a:cxnSpLocks/>
            <a:stCxn id="35" idx="0"/>
            <a:endCxn id="16" idx="4"/>
          </p:cNvCxnSpPr>
          <p:nvPr/>
        </p:nvCxnSpPr>
        <p:spPr>
          <a:xfrm flipV="1">
            <a:off x="1711064" y="3686472"/>
            <a:ext cx="1707062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36" idx="0"/>
            <a:endCxn id="16" idx="4"/>
          </p:cNvCxnSpPr>
          <p:nvPr/>
        </p:nvCxnSpPr>
        <p:spPr>
          <a:xfrm flipV="1">
            <a:off x="2584691" y="3686472"/>
            <a:ext cx="833435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38" idx="0"/>
            <a:endCxn id="16" idx="4"/>
          </p:cNvCxnSpPr>
          <p:nvPr/>
        </p:nvCxnSpPr>
        <p:spPr>
          <a:xfrm flipH="1" flipV="1">
            <a:off x="3418126" y="3686472"/>
            <a:ext cx="40192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39" idx="0"/>
            <a:endCxn id="16" idx="4"/>
          </p:cNvCxnSpPr>
          <p:nvPr/>
        </p:nvCxnSpPr>
        <p:spPr>
          <a:xfrm flipH="1" flipV="1">
            <a:off x="3418126" y="3686472"/>
            <a:ext cx="913819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40" idx="0"/>
            <a:endCxn id="16" idx="4"/>
          </p:cNvCxnSpPr>
          <p:nvPr/>
        </p:nvCxnSpPr>
        <p:spPr>
          <a:xfrm flipH="1" flipV="1">
            <a:off x="3418126" y="3686472"/>
            <a:ext cx="1787445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41" idx="0"/>
            <a:endCxn id="38" idx="4"/>
          </p:cNvCxnSpPr>
          <p:nvPr/>
        </p:nvCxnSpPr>
        <p:spPr>
          <a:xfrm flipV="1">
            <a:off x="2031243" y="4800770"/>
            <a:ext cx="1427075" cy="87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42" idx="0"/>
            <a:endCxn id="38" idx="4"/>
          </p:cNvCxnSpPr>
          <p:nvPr/>
        </p:nvCxnSpPr>
        <p:spPr>
          <a:xfrm flipV="1">
            <a:off x="2904870" y="4800770"/>
            <a:ext cx="553448" cy="87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43" idx="0"/>
            <a:endCxn id="38" idx="4"/>
          </p:cNvCxnSpPr>
          <p:nvPr/>
        </p:nvCxnSpPr>
        <p:spPr>
          <a:xfrm flipH="1" flipV="1">
            <a:off x="3458318" y="4800770"/>
            <a:ext cx="320179" cy="87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44" idx="0"/>
            <a:endCxn id="38" idx="4"/>
          </p:cNvCxnSpPr>
          <p:nvPr/>
        </p:nvCxnSpPr>
        <p:spPr>
          <a:xfrm flipH="1" flipV="1">
            <a:off x="3458318" y="4800770"/>
            <a:ext cx="1193806" cy="87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101">
            <a:extLst>
              <a:ext uri="{FF2B5EF4-FFF2-40B4-BE49-F238E27FC236}">
                <a16:creationId xmlns:a16="http://schemas.microsoft.com/office/drawing/2014/main" id="{AD5F9DFF-4BBB-334B-86F4-71CA1B7E0FFB}"/>
              </a:ext>
            </a:extLst>
          </p:cNvPr>
          <p:cNvSpPr txBox="1"/>
          <p:nvPr/>
        </p:nvSpPr>
        <p:spPr>
          <a:xfrm>
            <a:off x="3713640" y="1951226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1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1438820" y="3276252"/>
            <a:ext cx="102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03" name="TextBox 101">
            <a:extLst>
              <a:ext uri="{FF2B5EF4-FFF2-40B4-BE49-F238E27FC236}">
                <a16:creationId xmlns:a16="http://schemas.microsoft.com/office/drawing/2014/main" id="{DB2F0CC8-9797-894A-A501-72C94CFFD710}"/>
              </a:ext>
            </a:extLst>
          </p:cNvPr>
          <p:cNvSpPr txBox="1"/>
          <p:nvPr/>
        </p:nvSpPr>
        <p:spPr>
          <a:xfrm>
            <a:off x="2329743" y="3287075"/>
            <a:ext cx="83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06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3208021" y="3268632"/>
            <a:ext cx="50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0.5</a:t>
            </a:r>
          </a:p>
        </p:txBody>
      </p:sp>
      <p:sp>
        <p:nvSpPr>
          <p:cNvPr id="108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4059658" y="3287075"/>
            <a:ext cx="263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09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4930068" y="3272644"/>
            <a:ext cx="184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11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5850498" y="3271783"/>
            <a:ext cx="12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12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1489809" y="4366364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116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2412704" y="4398901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0.3</a:t>
            </a:r>
          </a:p>
        </p:txBody>
      </p:sp>
      <p:sp>
        <p:nvSpPr>
          <p:cNvPr id="117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3284983" y="4356293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18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4149385" y="4216095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119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4992107" y="4385192"/>
            <a:ext cx="204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0.3</a:t>
            </a:r>
          </a:p>
        </p:txBody>
      </p:sp>
      <p:sp>
        <p:nvSpPr>
          <p:cNvPr id="120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1755925" y="5755614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121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2645945" y="5755614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0.3</a:t>
            </a:r>
          </a:p>
        </p:txBody>
      </p:sp>
      <p:sp>
        <p:nvSpPr>
          <p:cNvPr id="122" name="TextBox 101">
            <a:extLst>
              <a:ext uri="{FF2B5EF4-FFF2-40B4-BE49-F238E27FC236}">
                <a16:creationId xmlns:a16="http://schemas.microsoft.com/office/drawing/2014/main" id="{3D9C7D08-1CA3-9047-A194-25795C91B274}"/>
              </a:ext>
            </a:extLst>
          </p:cNvPr>
          <p:cNvSpPr txBox="1"/>
          <p:nvPr/>
        </p:nvSpPr>
        <p:spPr>
          <a:xfrm>
            <a:off x="3563286" y="5751995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123" name="TextBox 101">
            <a:extLst>
              <a:ext uri="{FF2B5EF4-FFF2-40B4-BE49-F238E27FC236}">
                <a16:creationId xmlns:a16="http://schemas.microsoft.com/office/drawing/2014/main" id="{12D54EAE-39E4-1B4F-9347-233E1229696B}"/>
              </a:ext>
            </a:extLst>
          </p:cNvPr>
          <p:cNvSpPr txBox="1"/>
          <p:nvPr/>
        </p:nvSpPr>
        <p:spPr>
          <a:xfrm>
            <a:off x="4437358" y="5755614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0.3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BCD7B6A5-2227-1843-980A-E4D38FCFD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099" y="3568913"/>
            <a:ext cx="535801" cy="387715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A6A64A38-FA62-1B41-8204-A18BAEB3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414" y="2104329"/>
            <a:ext cx="571094" cy="408753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1A95BCE7-AC42-F840-8CF9-83FD62F0D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870" y="4702657"/>
            <a:ext cx="469421" cy="348509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654F5EC5-D06E-6841-88CB-5F7D31B4E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8960" y="6234043"/>
            <a:ext cx="634716" cy="478429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FCDE205B-1F68-3C4A-8A39-E8F6AC00B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9404" y="6186527"/>
            <a:ext cx="654878" cy="50753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CE06CBAB-6028-DA48-B063-ECEA00914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4025" y="6230424"/>
            <a:ext cx="592313" cy="430773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0EA14BFC-EF13-8A42-B7B4-1EF0630705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3743" y="6220033"/>
            <a:ext cx="595295" cy="44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9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990B-6A48-4C8C-AE93-FF773D2A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54" y="-22724"/>
            <a:ext cx="10515600" cy="1325563"/>
          </a:xfrm>
        </p:spPr>
        <p:txBody>
          <a:bodyPr/>
          <a:lstStyle/>
          <a:p>
            <a:r>
              <a:rPr lang="en-US" dirty="0"/>
              <a:t>MCTS to solve Tic-Tac-Toe</a:t>
            </a:r>
          </a:p>
        </p:txBody>
      </p:sp>
      <p:graphicFrame>
        <p:nvGraphicFramePr>
          <p:cNvPr id="47" name="Table 7">
            <a:extLst>
              <a:ext uri="{FF2B5EF4-FFF2-40B4-BE49-F238E27FC236}">
                <a16:creationId xmlns:a16="http://schemas.microsoft.com/office/drawing/2014/main" id="{44EC487F-9EBE-C041-B66B-2CF238B9D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32319"/>
              </p:ext>
            </p:extLst>
          </p:nvPr>
        </p:nvGraphicFramePr>
        <p:xfrm>
          <a:off x="630897" y="1268370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48" name="Cross 47">
            <a:extLst>
              <a:ext uri="{FF2B5EF4-FFF2-40B4-BE49-F238E27FC236}">
                <a16:creationId xmlns:a16="http://schemas.microsoft.com/office/drawing/2014/main" id="{62169D66-3444-0D4C-9269-9E9AD7ADC663}"/>
              </a:ext>
            </a:extLst>
          </p:cNvPr>
          <p:cNvSpPr/>
          <p:nvPr/>
        </p:nvSpPr>
        <p:spPr>
          <a:xfrm rot="18900000">
            <a:off x="2793007" y="1313321"/>
            <a:ext cx="605642" cy="605642"/>
          </a:xfrm>
          <a:prstGeom prst="plus">
            <a:avLst>
              <a:gd name="adj" fmla="val 38726"/>
            </a:avLst>
          </a:prstGeom>
          <a:solidFill>
            <a:schemeClr val="dk1">
              <a:alpha val="0"/>
            </a:schemeClr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BE59DBF7-5DCE-AB4B-AC3E-C8D330A3A891}"/>
              </a:ext>
            </a:extLst>
          </p:cNvPr>
          <p:cNvSpPr/>
          <p:nvPr/>
        </p:nvSpPr>
        <p:spPr>
          <a:xfrm rot="18900000">
            <a:off x="691499" y="1301340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79185D0-5A09-EB4C-BA5A-52A2451CCA25}"/>
              </a:ext>
            </a:extLst>
          </p:cNvPr>
          <p:cNvSpPr/>
          <p:nvPr/>
        </p:nvSpPr>
        <p:spPr>
          <a:xfrm>
            <a:off x="1485214" y="2019469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8EE3D54E-D169-3D4E-84F3-216F563FE6EF}"/>
              </a:ext>
            </a:extLst>
          </p:cNvPr>
          <p:cNvSpPr/>
          <p:nvPr/>
        </p:nvSpPr>
        <p:spPr>
          <a:xfrm rot="18900000">
            <a:off x="674263" y="2610113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A312EEE-F98C-7445-BF2B-39148DE07B83}"/>
              </a:ext>
            </a:extLst>
          </p:cNvPr>
          <p:cNvSpPr/>
          <p:nvPr/>
        </p:nvSpPr>
        <p:spPr>
          <a:xfrm>
            <a:off x="783581" y="2031243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7">
            <a:extLst>
              <a:ext uri="{FF2B5EF4-FFF2-40B4-BE49-F238E27FC236}">
                <a16:creationId xmlns:a16="http://schemas.microsoft.com/office/drawing/2014/main" id="{CF585DAE-9F90-3E41-AF06-8C0328C85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9962"/>
              </p:ext>
            </p:extLst>
          </p:nvPr>
        </p:nvGraphicFramePr>
        <p:xfrm>
          <a:off x="5022692" y="1256596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58" name="Oval 57">
            <a:extLst>
              <a:ext uri="{FF2B5EF4-FFF2-40B4-BE49-F238E27FC236}">
                <a16:creationId xmlns:a16="http://schemas.microsoft.com/office/drawing/2014/main" id="{CC59B80B-2E05-5C4E-87EA-37CADCE496F8}"/>
              </a:ext>
            </a:extLst>
          </p:cNvPr>
          <p:cNvSpPr/>
          <p:nvPr/>
        </p:nvSpPr>
        <p:spPr>
          <a:xfrm>
            <a:off x="7325103" y="1256596"/>
            <a:ext cx="461818" cy="430481"/>
          </a:xfrm>
          <a:prstGeom prst="ellipse">
            <a:avLst/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ross 58">
            <a:extLst>
              <a:ext uri="{FF2B5EF4-FFF2-40B4-BE49-F238E27FC236}">
                <a16:creationId xmlns:a16="http://schemas.microsoft.com/office/drawing/2014/main" id="{2358579E-70BF-EC40-8A39-AB73B9A835D2}"/>
              </a:ext>
            </a:extLst>
          </p:cNvPr>
          <p:cNvSpPr/>
          <p:nvPr/>
        </p:nvSpPr>
        <p:spPr>
          <a:xfrm rot="18900000">
            <a:off x="5083294" y="1289566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A49D9FA-5F97-164F-B875-981C499CBCBC}"/>
              </a:ext>
            </a:extLst>
          </p:cNvPr>
          <p:cNvSpPr/>
          <p:nvPr/>
        </p:nvSpPr>
        <p:spPr>
          <a:xfrm>
            <a:off x="5877009" y="2007695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105D14BA-E635-E044-AC80-11F662E295BD}"/>
              </a:ext>
            </a:extLst>
          </p:cNvPr>
          <p:cNvSpPr/>
          <p:nvPr/>
        </p:nvSpPr>
        <p:spPr>
          <a:xfrm rot="18900000">
            <a:off x="5066058" y="2598339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A81093A-7648-3F43-BC23-90914BBE8E61}"/>
              </a:ext>
            </a:extLst>
          </p:cNvPr>
          <p:cNvSpPr/>
          <p:nvPr/>
        </p:nvSpPr>
        <p:spPr>
          <a:xfrm>
            <a:off x="5175376" y="2019469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ross 63">
            <a:extLst>
              <a:ext uri="{FF2B5EF4-FFF2-40B4-BE49-F238E27FC236}">
                <a16:creationId xmlns:a16="http://schemas.microsoft.com/office/drawing/2014/main" id="{F7947CC6-B163-4B4B-91DC-9C840E6C1CE7}"/>
              </a:ext>
            </a:extLst>
          </p:cNvPr>
          <p:cNvSpPr/>
          <p:nvPr/>
        </p:nvSpPr>
        <p:spPr>
          <a:xfrm rot="18900000">
            <a:off x="6496552" y="1904972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6" name="Table 7">
            <a:extLst>
              <a:ext uri="{FF2B5EF4-FFF2-40B4-BE49-F238E27FC236}">
                <a16:creationId xmlns:a16="http://schemas.microsoft.com/office/drawing/2014/main" id="{456AB86C-7F93-F547-B43F-6B69A7ADD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75497"/>
              </p:ext>
            </p:extLst>
          </p:nvPr>
        </p:nvGraphicFramePr>
        <p:xfrm>
          <a:off x="861806" y="4092288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69" name="Cross 68">
            <a:extLst>
              <a:ext uri="{FF2B5EF4-FFF2-40B4-BE49-F238E27FC236}">
                <a16:creationId xmlns:a16="http://schemas.microsoft.com/office/drawing/2014/main" id="{700B9855-F123-444D-ABE0-A61144760A47}"/>
              </a:ext>
            </a:extLst>
          </p:cNvPr>
          <p:cNvSpPr/>
          <p:nvPr/>
        </p:nvSpPr>
        <p:spPr>
          <a:xfrm rot="18900000">
            <a:off x="922408" y="4125258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0EAB833-4D20-484D-8A64-D0F816F670CF}"/>
              </a:ext>
            </a:extLst>
          </p:cNvPr>
          <p:cNvSpPr/>
          <p:nvPr/>
        </p:nvSpPr>
        <p:spPr>
          <a:xfrm>
            <a:off x="1716123" y="4843387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ross 70">
            <a:extLst>
              <a:ext uri="{FF2B5EF4-FFF2-40B4-BE49-F238E27FC236}">
                <a16:creationId xmlns:a16="http://schemas.microsoft.com/office/drawing/2014/main" id="{A9DAF36F-75BD-BD4A-8D26-98DD64251CDC}"/>
              </a:ext>
            </a:extLst>
          </p:cNvPr>
          <p:cNvSpPr/>
          <p:nvPr/>
        </p:nvSpPr>
        <p:spPr>
          <a:xfrm rot="18900000">
            <a:off x="905172" y="5434031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4E98763-D228-3242-9E58-B21D00F347A6}"/>
              </a:ext>
            </a:extLst>
          </p:cNvPr>
          <p:cNvSpPr/>
          <p:nvPr/>
        </p:nvSpPr>
        <p:spPr>
          <a:xfrm>
            <a:off x="1014490" y="4855161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ross 77">
            <a:extLst>
              <a:ext uri="{FF2B5EF4-FFF2-40B4-BE49-F238E27FC236}">
                <a16:creationId xmlns:a16="http://schemas.microsoft.com/office/drawing/2014/main" id="{4857B194-0BF4-F94D-A86C-53ECC5C6BEAC}"/>
              </a:ext>
            </a:extLst>
          </p:cNvPr>
          <p:cNvSpPr/>
          <p:nvPr/>
        </p:nvSpPr>
        <p:spPr>
          <a:xfrm rot="18900000">
            <a:off x="2335666" y="4740664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BC063B7-1394-344D-9ADE-9F55CCDA17BE}"/>
              </a:ext>
            </a:extLst>
          </p:cNvPr>
          <p:cNvSpPr/>
          <p:nvPr/>
        </p:nvSpPr>
        <p:spPr>
          <a:xfrm>
            <a:off x="2380366" y="4154632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ross 87">
            <a:extLst>
              <a:ext uri="{FF2B5EF4-FFF2-40B4-BE49-F238E27FC236}">
                <a16:creationId xmlns:a16="http://schemas.microsoft.com/office/drawing/2014/main" id="{34EDB41E-04BF-0B4D-B395-42EAC13993DF}"/>
              </a:ext>
            </a:extLst>
          </p:cNvPr>
          <p:cNvSpPr/>
          <p:nvPr/>
        </p:nvSpPr>
        <p:spPr>
          <a:xfrm rot="18900000">
            <a:off x="3041612" y="4082639"/>
            <a:ext cx="605642" cy="605642"/>
          </a:xfrm>
          <a:prstGeom prst="plus">
            <a:avLst>
              <a:gd name="adj" fmla="val 38726"/>
            </a:avLst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9" name="Table 7">
            <a:extLst>
              <a:ext uri="{FF2B5EF4-FFF2-40B4-BE49-F238E27FC236}">
                <a16:creationId xmlns:a16="http://schemas.microsoft.com/office/drawing/2014/main" id="{5AC1ED47-7F2C-ED42-899C-5124559EF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895002"/>
              </p:ext>
            </p:extLst>
          </p:nvPr>
        </p:nvGraphicFramePr>
        <p:xfrm>
          <a:off x="4133893" y="4119600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91" name="Cross 90">
            <a:extLst>
              <a:ext uri="{FF2B5EF4-FFF2-40B4-BE49-F238E27FC236}">
                <a16:creationId xmlns:a16="http://schemas.microsoft.com/office/drawing/2014/main" id="{1D46D4D1-B9D2-B645-ACB1-CD32DBAD2177}"/>
              </a:ext>
            </a:extLst>
          </p:cNvPr>
          <p:cNvSpPr/>
          <p:nvPr/>
        </p:nvSpPr>
        <p:spPr>
          <a:xfrm rot="18900000">
            <a:off x="4194495" y="4152570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2880669-A64B-9445-907F-9009249934A8}"/>
              </a:ext>
            </a:extLst>
          </p:cNvPr>
          <p:cNvSpPr/>
          <p:nvPr/>
        </p:nvSpPr>
        <p:spPr>
          <a:xfrm>
            <a:off x="4988210" y="4870699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ross 98">
            <a:extLst>
              <a:ext uri="{FF2B5EF4-FFF2-40B4-BE49-F238E27FC236}">
                <a16:creationId xmlns:a16="http://schemas.microsoft.com/office/drawing/2014/main" id="{7BC8D3EA-737B-2941-8420-D9D84E24BCBB}"/>
              </a:ext>
            </a:extLst>
          </p:cNvPr>
          <p:cNvSpPr/>
          <p:nvPr/>
        </p:nvSpPr>
        <p:spPr>
          <a:xfrm rot="18900000">
            <a:off x="4177259" y="5461343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93C5EC0-DCB3-7F44-ACE1-869696D318F4}"/>
              </a:ext>
            </a:extLst>
          </p:cNvPr>
          <p:cNvSpPr/>
          <p:nvPr/>
        </p:nvSpPr>
        <p:spPr>
          <a:xfrm>
            <a:off x="4286577" y="4882473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ross 126">
            <a:extLst>
              <a:ext uri="{FF2B5EF4-FFF2-40B4-BE49-F238E27FC236}">
                <a16:creationId xmlns:a16="http://schemas.microsoft.com/office/drawing/2014/main" id="{0C98A7E6-A7F7-3649-8726-89CA85ACCA87}"/>
              </a:ext>
            </a:extLst>
          </p:cNvPr>
          <p:cNvSpPr/>
          <p:nvPr/>
        </p:nvSpPr>
        <p:spPr>
          <a:xfrm rot="18900000">
            <a:off x="5607753" y="4767976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DE6DFE8-9DB5-F047-A890-B07D75BE4D58}"/>
              </a:ext>
            </a:extLst>
          </p:cNvPr>
          <p:cNvSpPr/>
          <p:nvPr/>
        </p:nvSpPr>
        <p:spPr>
          <a:xfrm>
            <a:off x="5007637" y="4212062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ross 128">
            <a:extLst>
              <a:ext uri="{FF2B5EF4-FFF2-40B4-BE49-F238E27FC236}">
                <a16:creationId xmlns:a16="http://schemas.microsoft.com/office/drawing/2014/main" id="{13F780FA-DB6E-2D48-A3F3-BC0346700D5D}"/>
              </a:ext>
            </a:extLst>
          </p:cNvPr>
          <p:cNvSpPr/>
          <p:nvPr/>
        </p:nvSpPr>
        <p:spPr>
          <a:xfrm rot="18900000">
            <a:off x="6313699" y="4109951"/>
            <a:ext cx="605642" cy="605642"/>
          </a:xfrm>
          <a:prstGeom prst="plus">
            <a:avLst>
              <a:gd name="adj" fmla="val 38726"/>
            </a:avLst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31" name="Table 7">
            <a:extLst>
              <a:ext uri="{FF2B5EF4-FFF2-40B4-BE49-F238E27FC236}">
                <a16:creationId xmlns:a16="http://schemas.microsoft.com/office/drawing/2014/main" id="{CB9F034F-3FE7-9840-8F32-53B5DD784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371072"/>
              </p:ext>
            </p:extLst>
          </p:nvPr>
        </p:nvGraphicFramePr>
        <p:xfrm>
          <a:off x="7172210" y="4133296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132" name="Cross 131">
            <a:extLst>
              <a:ext uri="{FF2B5EF4-FFF2-40B4-BE49-F238E27FC236}">
                <a16:creationId xmlns:a16="http://schemas.microsoft.com/office/drawing/2014/main" id="{91BF5B58-0595-C74E-AFA4-53FF14FF1773}"/>
              </a:ext>
            </a:extLst>
          </p:cNvPr>
          <p:cNvSpPr/>
          <p:nvPr/>
        </p:nvSpPr>
        <p:spPr>
          <a:xfrm rot="18900000">
            <a:off x="7232812" y="4166266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8F3F8E5-C560-8647-8D2F-1D106D0FE090}"/>
              </a:ext>
            </a:extLst>
          </p:cNvPr>
          <p:cNvSpPr/>
          <p:nvPr/>
        </p:nvSpPr>
        <p:spPr>
          <a:xfrm>
            <a:off x="8026527" y="4884395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ross 133">
            <a:extLst>
              <a:ext uri="{FF2B5EF4-FFF2-40B4-BE49-F238E27FC236}">
                <a16:creationId xmlns:a16="http://schemas.microsoft.com/office/drawing/2014/main" id="{AA9E8574-8991-9B4B-9892-AFF9452E76C6}"/>
              </a:ext>
            </a:extLst>
          </p:cNvPr>
          <p:cNvSpPr/>
          <p:nvPr/>
        </p:nvSpPr>
        <p:spPr>
          <a:xfrm rot="18900000">
            <a:off x="7215576" y="5475039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C27D0DF-EB37-1B46-B954-51FEF130722E}"/>
              </a:ext>
            </a:extLst>
          </p:cNvPr>
          <p:cNvSpPr/>
          <p:nvPr/>
        </p:nvSpPr>
        <p:spPr>
          <a:xfrm>
            <a:off x="7324894" y="4896169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ross 135">
            <a:extLst>
              <a:ext uri="{FF2B5EF4-FFF2-40B4-BE49-F238E27FC236}">
                <a16:creationId xmlns:a16="http://schemas.microsoft.com/office/drawing/2014/main" id="{24690E38-7BAF-3249-8CC8-051BAC7F0F55}"/>
              </a:ext>
            </a:extLst>
          </p:cNvPr>
          <p:cNvSpPr/>
          <p:nvPr/>
        </p:nvSpPr>
        <p:spPr>
          <a:xfrm rot="18900000">
            <a:off x="8646070" y="4781672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1C72F15-D30E-164E-8CB0-3B2DAE1B40B1}"/>
              </a:ext>
            </a:extLst>
          </p:cNvPr>
          <p:cNvSpPr/>
          <p:nvPr/>
        </p:nvSpPr>
        <p:spPr>
          <a:xfrm>
            <a:off x="8697966" y="5548923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ross 137">
            <a:extLst>
              <a:ext uri="{FF2B5EF4-FFF2-40B4-BE49-F238E27FC236}">
                <a16:creationId xmlns:a16="http://schemas.microsoft.com/office/drawing/2014/main" id="{ED1F33B8-5EC7-9842-AC74-6F9E6ACEC295}"/>
              </a:ext>
            </a:extLst>
          </p:cNvPr>
          <p:cNvSpPr/>
          <p:nvPr/>
        </p:nvSpPr>
        <p:spPr>
          <a:xfrm rot="18900000">
            <a:off x="9352016" y="4123647"/>
            <a:ext cx="605642" cy="605642"/>
          </a:xfrm>
          <a:prstGeom prst="plus">
            <a:avLst>
              <a:gd name="adj" fmla="val 38726"/>
            </a:avLst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6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990B-6A48-4C8C-AE93-FF773D2A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54" y="-22724"/>
            <a:ext cx="10515600" cy="1325563"/>
          </a:xfrm>
        </p:spPr>
        <p:txBody>
          <a:bodyPr/>
          <a:lstStyle/>
          <a:p>
            <a:r>
              <a:rPr lang="en-US" dirty="0"/>
              <a:t>MCTS to solve Tic-Tac-Toe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F95D6C-090A-8B45-BF35-C5D0EBD7BD2D}"/>
              </a:ext>
            </a:extLst>
          </p:cNvPr>
          <p:cNvGrpSpPr/>
          <p:nvPr/>
        </p:nvGrpSpPr>
        <p:grpSpPr>
          <a:xfrm>
            <a:off x="1425193" y="1684572"/>
            <a:ext cx="4925550" cy="1831942"/>
            <a:chOff x="1173553" y="1314844"/>
            <a:chExt cx="4925550" cy="1831942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31698BD-4B24-0B4E-83B9-245AC9E948AF}"/>
                </a:ext>
              </a:extLst>
            </p:cNvPr>
            <p:cNvSpPr/>
            <p:nvPr/>
          </p:nvSpPr>
          <p:spPr>
            <a:xfrm flipH="1">
              <a:off x="3362269" y="1314844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99D095-7733-C54D-870E-FB5ECADEAFB5}"/>
                </a:ext>
              </a:extLst>
            </p:cNvPr>
            <p:cNvSpPr/>
            <p:nvPr/>
          </p:nvSpPr>
          <p:spPr>
            <a:xfrm flipH="1">
              <a:off x="1173553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833D449-AEEB-ED4E-A9D6-3A45FB7542EA}"/>
                </a:ext>
              </a:extLst>
            </p:cNvPr>
            <p:cNvSpPr/>
            <p:nvPr/>
          </p:nvSpPr>
          <p:spPr>
            <a:xfrm flipH="1">
              <a:off x="2047180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ED9FA4-488E-7E4E-8B88-2F8702EFC2F0}"/>
                </a:ext>
              </a:extLst>
            </p:cNvPr>
            <p:cNvSpPr/>
            <p:nvPr/>
          </p:nvSpPr>
          <p:spPr>
            <a:xfrm flipH="1">
              <a:off x="2920807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34D3A2-E9A3-8B46-9394-258F33EFA9E6}"/>
                </a:ext>
              </a:extLst>
            </p:cNvPr>
            <p:cNvSpPr/>
            <p:nvPr/>
          </p:nvSpPr>
          <p:spPr>
            <a:xfrm flipH="1">
              <a:off x="3794434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744F4AA-77A3-1547-919C-9833B6435EA8}"/>
                </a:ext>
              </a:extLst>
            </p:cNvPr>
            <p:cNvSpPr/>
            <p:nvPr/>
          </p:nvSpPr>
          <p:spPr>
            <a:xfrm flipH="1">
              <a:off x="4668061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14" idx="0"/>
              <a:endCxn id="73" idx="4"/>
            </p:cNvCxnSpPr>
            <p:nvPr/>
          </p:nvCxnSpPr>
          <p:spPr>
            <a:xfrm flipV="1">
              <a:off x="1430181" y="1793273"/>
              <a:ext cx="2188716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5" idx="0"/>
              <a:endCxn id="73" idx="4"/>
            </p:cNvCxnSpPr>
            <p:nvPr/>
          </p:nvCxnSpPr>
          <p:spPr>
            <a:xfrm flipV="1">
              <a:off x="2303808" y="1793273"/>
              <a:ext cx="1315089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6" idx="0"/>
              <a:endCxn id="73" idx="4"/>
            </p:cNvCxnSpPr>
            <p:nvPr/>
          </p:nvCxnSpPr>
          <p:spPr>
            <a:xfrm flipV="1">
              <a:off x="3177435" y="1793273"/>
              <a:ext cx="441462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7" idx="0"/>
              <a:endCxn id="73" idx="4"/>
            </p:cNvCxnSpPr>
            <p:nvPr/>
          </p:nvCxnSpPr>
          <p:spPr>
            <a:xfrm flipH="1" flipV="1">
              <a:off x="3618897" y="1793273"/>
              <a:ext cx="432165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8" idx="0"/>
              <a:endCxn id="73" idx="4"/>
            </p:cNvCxnSpPr>
            <p:nvPr/>
          </p:nvCxnSpPr>
          <p:spPr>
            <a:xfrm flipH="1" flipV="1">
              <a:off x="3618897" y="1793273"/>
              <a:ext cx="1305792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ACDB38F-6963-304B-B376-B2C7AE404F57}"/>
                </a:ext>
              </a:extLst>
            </p:cNvPr>
            <p:cNvSpPr txBox="1"/>
            <p:nvPr/>
          </p:nvSpPr>
          <p:spPr>
            <a:xfrm>
              <a:off x="195267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FC980B2-6A7F-0B44-A304-58F728A2EF6A}"/>
                </a:ext>
              </a:extLst>
            </p:cNvPr>
            <p:cNvSpPr txBox="1"/>
            <p:nvPr/>
          </p:nvSpPr>
          <p:spPr>
            <a:xfrm>
              <a:off x="269316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5" name="TextBox 101">
              <a:extLst>
                <a:ext uri="{FF2B5EF4-FFF2-40B4-BE49-F238E27FC236}">
                  <a16:creationId xmlns:a16="http://schemas.microsoft.com/office/drawing/2014/main" id="{9ACDB38F-6963-304B-B376-B2C7AE404F57}"/>
                </a:ext>
              </a:extLst>
            </p:cNvPr>
            <p:cNvSpPr txBox="1"/>
            <p:nvPr/>
          </p:nvSpPr>
          <p:spPr>
            <a:xfrm>
              <a:off x="330495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B183627-6137-0641-B8FA-12D1F00EA774}"/>
                </a:ext>
              </a:extLst>
            </p:cNvPr>
            <p:cNvSpPr/>
            <p:nvPr/>
          </p:nvSpPr>
          <p:spPr>
            <a:xfrm flipH="1">
              <a:off x="5541687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564338F-560F-E244-9ED7-C6DB5E46D4C3}"/>
                </a:ext>
              </a:extLst>
            </p:cNvPr>
            <p:cNvCxnSpPr>
              <a:cxnSpLocks/>
              <a:stCxn id="107" idx="0"/>
              <a:endCxn id="73" idx="4"/>
            </p:cNvCxnSpPr>
            <p:nvPr/>
          </p:nvCxnSpPr>
          <p:spPr>
            <a:xfrm flipH="1" flipV="1">
              <a:off x="3618897" y="1793273"/>
              <a:ext cx="2179418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01">
              <a:extLst>
                <a:ext uri="{FF2B5EF4-FFF2-40B4-BE49-F238E27FC236}">
                  <a16:creationId xmlns:a16="http://schemas.microsoft.com/office/drawing/2014/main" id="{288C7906-0C9D-5C43-81AC-8F82C2FC02AC}"/>
                </a:ext>
              </a:extLst>
            </p:cNvPr>
            <p:cNvSpPr txBox="1"/>
            <p:nvPr/>
          </p:nvSpPr>
          <p:spPr>
            <a:xfrm>
              <a:off x="3894283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114" name="TextBox 101">
              <a:extLst>
                <a:ext uri="{FF2B5EF4-FFF2-40B4-BE49-F238E27FC236}">
                  <a16:creationId xmlns:a16="http://schemas.microsoft.com/office/drawing/2014/main" id="{83A1E5AD-F3A2-0442-88BE-E44E91E15529}"/>
                </a:ext>
              </a:extLst>
            </p:cNvPr>
            <p:cNvSpPr txBox="1"/>
            <p:nvPr/>
          </p:nvSpPr>
          <p:spPr>
            <a:xfrm>
              <a:off x="4654693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5</a:t>
              </a:r>
            </a:p>
          </p:txBody>
        </p:sp>
        <p:sp>
          <p:nvSpPr>
            <p:cNvPr id="115" name="TextBox 101">
              <a:extLst>
                <a:ext uri="{FF2B5EF4-FFF2-40B4-BE49-F238E27FC236}">
                  <a16:creationId xmlns:a16="http://schemas.microsoft.com/office/drawing/2014/main" id="{25787A4A-5B73-2B47-8E6D-88D3900A1ABE}"/>
                </a:ext>
              </a:extLst>
            </p:cNvPr>
            <p:cNvSpPr txBox="1"/>
            <p:nvPr/>
          </p:nvSpPr>
          <p:spPr>
            <a:xfrm>
              <a:off x="5637285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CB4BC083-B9F3-9B45-8939-FC3B2075047F}"/>
              </a:ext>
            </a:extLst>
          </p:cNvPr>
          <p:cNvSpPr/>
          <p:nvPr/>
        </p:nvSpPr>
        <p:spPr>
          <a:xfrm flipH="1">
            <a:off x="1465385" y="4152383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4DDDF14-780E-E84F-8273-234A01879FF8}"/>
              </a:ext>
            </a:extLst>
          </p:cNvPr>
          <p:cNvSpPr/>
          <p:nvPr/>
        </p:nvSpPr>
        <p:spPr>
          <a:xfrm flipH="1">
            <a:off x="2339012" y="4152383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5214B1-E8D8-BC43-B7BA-3EBADC2B57BA}"/>
              </a:ext>
            </a:extLst>
          </p:cNvPr>
          <p:cNvSpPr/>
          <p:nvPr/>
        </p:nvSpPr>
        <p:spPr>
          <a:xfrm flipH="1">
            <a:off x="3212639" y="4152383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D2639BD-7582-8343-832A-43EE2B5FBBB3}"/>
              </a:ext>
            </a:extLst>
          </p:cNvPr>
          <p:cNvSpPr/>
          <p:nvPr/>
        </p:nvSpPr>
        <p:spPr>
          <a:xfrm flipH="1">
            <a:off x="4086266" y="4152383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45A0D46-A94A-8741-B2DF-8ACE6262D2A7}"/>
              </a:ext>
            </a:extLst>
          </p:cNvPr>
          <p:cNvSpPr/>
          <p:nvPr/>
        </p:nvSpPr>
        <p:spPr>
          <a:xfrm flipH="1">
            <a:off x="4959892" y="4152383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4222AF-A524-B241-813C-3EE42DF8047D}"/>
              </a:ext>
            </a:extLst>
          </p:cNvPr>
          <p:cNvSpPr/>
          <p:nvPr/>
        </p:nvSpPr>
        <p:spPr>
          <a:xfrm flipH="1">
            <a:off x="1785564" y="5505895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A54A7F-E208-3F4D-82EF-83A60438340B}"/>
              </a:ext>
            </a:extLst>
          </p:cNvPr>
          <p:cNvSpPr/>
          <p:nvPr/>
        </p:nvSpPr>
        <p:spPr>
          <a:xfrm flipH="1">
            <a:off x="2659191" y="5505895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F42E139-18C5-E545-BF1F-D7F599FE8BD3}"/>
              </a:ext>
            </a:extLst>
          </p:cNvPr>
          <p:cNvSpPr/>
          <p:nvPr/>
        </p:nvSpPr>
        <p:spPr>
          <a:xfrm flipH="1">
            <a:off x="3532818" y="5505895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6CC65C6-0C0E-9645-A518-2782B1017402}"/>
              </a:ext>
            </a:extLst>
          </p:cNvPr>
          <p:cNvSpPr/>
          <p:nvPr/>
        </p:nvSpPr>
        <p:spPr>
          <a:xfrm flipH="1">
            <a:off x="4406445" y="5505895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graphicFrame>
        <p:nvGraphicFramePr>
          <p:cNvPr id="47" name="Table 7">
            <a:extLst>
              <a:ext uri="{FF2B5EF4-FFF2-40B4-BE49-F238E27FC236}">
                <a16:creationId xmlns:a16="http://schemas.microsoft.com/office/drawing/2014/main" id="{44EC487F-9EBE-C041-B66B-2CF238B9D911}"/>
              </a:ext>
            </a:extLst>
          </p:cNvPr>
          <p:cNvGraphicFramePr>
            <a:graphicFrameLocks noGrp="1"/>
          </p:cNvGraphicFramePr>
          <p:nvPr/>
        </p:nvGraphicFramePr>
        <p:xfrm>
          <a:off x="8208291" y="4480382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48" name="Cross 47">
            <a:extLst>
              <a:ext uri="{FF2B5EF4-FFF2-40B4-BE49-F238E27FC236}">
                <a16:creationId xmlns:a16="http://schemas.microsoft.com/office/drawing/2014/main" id="{62169D66-3444-0D4C-9269-9E9AD7ADC663}"/>
              </a:ext>
            </a:extLst>
          </p:cNvPr>
          <p:cNvSpPr/>
          <p:nvPr/>
        </p:nvSpPr>
        <p:spPr>
          <a:xfrm rot="18900000">
            <a:off x="10370401" y="4525333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BE59DBF7-5DCE-AB4B-AC3E-C8D330A3A891}"/>
              </a:ext>
            </a:extLst>
          </p:cNvPr>
          <p:cNvSpPr/>
          <p:nvPr/>
        </p:nvSpPr>
        <p:spPr>
          <a:xfrm rot="18900000">
            <a:off x="8268893" y="4513352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79185D0-5A09-EB4C-BA5A-52A2451CCA25}"/>
              </a:ext>
            </a:extLst>
          </p:cNvPr>
          <p:cNvSpPr/>
          <p:nvPr/>
        </p:nvSpPr>
        <p:spPr>
          <a:xfrm>
            <a:off x="9062608" y="5231481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8EE3D54E-D169-3D4E-84F3-216F563FE6EF}"/>
              </a:ext>
            </a:extLst>
          </p:cNvPr>
          <p:cNvSpPr/>
          <p:nvPr/>
        </p:nvSpPr>
        <p:spPr>
          <a:xfrm rot="18900000">
            <a:off x="8251657" y="5822125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A312EEE-F98C-7445-BF2B-39148DE07B83}"/>
              </a:ext>
            </a:extLst>
          </p:cNvPr>
          <p:cNvSpPr/>
          <p:nvPr/>
        </p:nvSpPr>
        <p:spPr>
          <a:xfrm>
            <a:off x="8360975" y="5243255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7">
            <a:extLst>
              <a:ext uri="{FF2B5EF4-FFF2-40B4-BE49-F238E27FC236}">
                <a16:creationId xmlns:a16="http://schemas.microsoft.com/office/drawing/2014/main" id="{CF585DAE-9F90-3E41-AF06-8C0328C85772}"/>
              </a:ext>
            </a:extLst>
          </p:cNvPr>
          <p:cNvGraphicFramePr>
            <a:graphicFrameLocks noGrp="1"/>
          </p:cNvGraphicFramePr>
          <p:nvPr/>
        </p:nvGraphicFramePr>
        <p:xfrm>
          <a:off x="11120498" y="1927007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57" name="Cross 56">
            <a:extLst>
              <a:ext uri="{FF2B5EF4-FFF2-40B4-BE49-F238E27FC236}">
                <a16:creationId xmlns:a16="http://schemas.microsoft.com/office/drawing/2014/main" id="{2879C82E-4792-3B41-A599-2FBB7F78C18B}"/>
              </a:ext>
            </a:extLst>
          </p:cNvPr>
          <p:cNvSpPr/>
          <p:nvPr/>
        </p:nvSpPr>
        <p:spPr>
          <a:xfrm rot="18900000">
            <a:off x="13371202" y="2482920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C59B80B-2E05-5C4E-87EA-37CADCE496F8}"/>
              </a:ext>
            </a:extLst>
          </p:cNvPr>
          <p:cNvSpPr/>
          <p:nvPr/>
        </p:nvSpPr>
        <p:spPr>
          <a:xfrm>
            <a:off x="13422909" y="1927007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ross 58">
            <a:extLst>
              <a:ext uri="{FF2B5EF4-FFF2-40B4-BE49-F238E27FC236}">
                <a16:creationId xmlns:a16="http://schemas.microsoft.com/office/drawing/2014/main" id="{2358579E-70BF-EC40-8A39-AB73B9A835D2}"/>
              </a:ext>
            </a:extLst>
          </p:cNvPr>
          <p:cNvSpPr/>
          <p:nvPr/>
        </p:nvSpPr>
        <p:spPr>
          <a:xfrm rot="18900000">
            <a:off x="11181100" y="1959977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A49D9FA-5F97-164F-B875-981C499CBCBC}"/>
              </a:ext>
            </a:extLst>
          </p:cNvPr>
          <p:cNvSpPr/>
          <p:nvPr/>
        </p:nvSpPr>
        <p:spPr>
          <a:xfrm>
            <a:off x="11974815" y="2678106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105D14BA-E635-E044-AC80-11F662E295BD}"/>
              </a:ext>
            </a:extLst>
          </p:cNvPr>
          <p:cNvSpPr/>
          <p:nvPr/>
        </p:nvSpPr>
        <p:spPr>
          <a:xfrm rot="18900000">
            <a:off x="11163864" y="3268750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A81093A-7648-3F43-BC23-90914BBE8E61}"/>
              </a:ext>
            </a:extLst>
          </p:cNvPr>
          <p:cNvSpPr/>
          <p:nvPr/>
        </p:nvSpPr>
        <p:spPr>
          <a:xfrm>
            <a:off x="11273182" y="2689880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ross 63">
            <a:extLst>
              <a:ext uri="{FF2B5EF4-FFF2-40B4-BE49-F238E27FC236}">
                <a16:creationId xmlns:a16="http://schemas.microsoft.com/office/drawing/2014/main" id="{F7947CC6-B163-4B4B-91DC-9C840E6C1CE7}"/>
              </a:ext>
            </a:extLst>
          </p:cNvPr>
          <p:cNvSpPr/>
          <p:nvPr/>
        </p:nvSpPr>
        <p:spPr>
          <a:xfrm rot="18900000">
            <a:off x="12594358" y="2575383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6" name="Table 7">
            <a:extLst>
              <a:ext uri="{FF2B5EF4-FFF2-40B4-BE49-F238E27FC236}">
                <a16:creationId xmlns:a16="http://schemas.microsoft.com/office/drawing/2014/main" id="{456AB86C-7F93-F547-B43F-6B69A7ADD7AF}"/>
              </a:ext>
            </a:extLst>
          </p:cNvPr>
          <p:cNvGraphicFramePr>
            <a:graphicFrameLocks noGrp="1"/>
          </p:cNvGraphicFramePr>
          <p:nvPr/>
        </p:nvGraphicFramePr>
        <p:xfrm>
          <a:off x="8040033" y="444939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67" name="Cross 66">
            <a:extLst>
              <a:ext uri="{FF2B5EF4-FFF2-40B4-BE49-F238E27FC236}">
                <a16:creationId xmlns:a16="http://schemas.microsoft.com/office/drawing/2014/main" id="{05025BF0-1D05-0340-B307-166016CB587E}"/>
              </a:ext>
            </a:extLst>
          </p:cNvPr>
          <p:cNvSpPr/>
          <p:nvPr/>
        </p:nvSpPr>
        <p:spPr>
          <a:xfrm rot="18900000">
            <a:off x="10290737" y="1000852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911C0E6-9DC0-8C4C-BC90-F90EC337BAFF}"/>
              </a:ext>
            </a:extLst>
          </p:cNvPr>
          <p:cNvSpPr/>
          <p:nvPr/>
        </p:nvSpPr>
        <p:spPr>
          <a:xfrm>
            <a:off x="10342444" y="444939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ross 68">
            <a:extLst>
              <a:ext uri="{FF2B5EF4-FFF2-40B4-BE49-F238E27FC236}">
                <a16:creationId xmlns:a16="http://schemas.microsoft.com/office/drawing/2014/main" id="{700B9855-F123-444D-ABE0-A61144760A47}"/>
              </a:ext>
            </a:extLst>
          </p:cNvPr>
          <p:cNvSpPr/>
          <p:nvPr/>
        </p:nvSpPr>
        <p:spPr>
          <a:xfrm rot="18900000">
            <a:off x="8100635" y="477909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0EAB833-4D20-484D-8A64-D0F816F670CF}"/>
              </a:ext>
            </a:extLst>
          </p:cNvPr>
          <p:cNvSpPr/>
          <p:nvPr/>
        </p:nvSpPr>
        <p:spPr>
          <a:xfrm>
            <a:off x="8894350" y="1196038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ross 70">
            <a:extLst>
              <a:ext uri="{FF2B5EF4-FFF2-40B4-BE49-F238E27FC236}">
                <a16:creationId xmlns:a16="http://schemas.microsoft.com/office/drawing/2014/main" id="{A9DAF36F-75BD-BD4A-8D26-98DD64251CDC}"/>
              </a:ext>
            </a:extLst>
          </p:cNvPr>
          <p:cNvSpPr/>
          <p:nvPr/>
        </p:nvSpPr>
        <p:spPr>
          <a:xfrm rot="18900000">
            <a:off x="8083399" y="1786682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4E98763-D228-3242-9E58-B21D00F347A6}"/>
              </a:ext>
            </a:extLst>
          </p:cNvPr>
          <p:cNvSpPr/>
          <p:nvPr/>
        </p:nvSpPr>
        <p:spPr>
          <a:xfrm>
            <a:off x="8192717" y="1207812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ross 77">
            <a:extLst>
              <a:ext uri="{FF2B5EF4-FFF2-40B4-BE49-F238E27FC236}">
                <a16:creationId xmlns:a16="http://schemas.microsoft.com/office/drawing/2014/main" id="{4857B194-0BF4-F94D-A86C-53ECC5C6BEAC}"/>
              </a:ext>
            </a:extLst>
          </p:cNvPr>
          <p:cNvSpPr/>
          <p:nvPr/>
        </p:nvSpPr>
        <p:spPr>
          <a:xfrm rot="18900000">
            <a:off x="9513893" y="1093315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BC063B7-1394-344D-9ADE-9F55CCDA17BE}"/>
              </a:ext>
            </a:extLst>
          </p:cNvPr>
          <p:cNvSpPr/>
          <p:nvPr/>
        </p:nvSpPr>
        <p:spPr>
          <a:xfrm>
            <a:off x="9558593" y="507283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213DEC9-9DE3-7448-A7B2-D449CFB82062}"/>
              </a:ext>
            </a:extLst>
          </p:cNvPr>
          <p:cNvCxnSpPr>
            <a:cxnSpLocks/>
            <a:stCxn id="35" idx="0"/>
            <a:endCxn id="16" idx="4"/>
          </p:cNvCxnSpPr>
          <p:nvPr/>
        </p:nvCxnSpPr>
        <p:spPr>
          <a:xfrm flipV="1">
            <a:off x="1722013" y="3516514"/>
            <a:ext cx="1707062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36" idx="0"/>
            <a:endCxn id="16" idx="4"/>
          </p:cNvCxnSpPr>
          <p:nvPr/>
        </p:nvCxnSpPr>
        <p:spPr>
          <a:xfrm flipV="1">
            <a:off x="2595640" y="3516514"/>
            <a:ext cx="833435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38" idx="0"/>
            <a:endCxn id="16" idx="4"/>
          </p:cNvCxnSpPr>
          <p:nvPr/>
        </p:nvCxnSpPr>
        <p:spPr>
          <a:xfrm flipH="1" flipV="1">
            <a:off x="3429075" y="3516514"/>
            <a:ext cx="40192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39" idx="0"/>
            <a:endCxn id="16" idx="4"/>
          </p:cNvCxnSpPr>
          <p:nvPr/>
        </p:nvCxnSpPr>
        <p:spPr>
          <a:xfrm flipH="1" flipV="1">
            <a:off x="3429075" y="3516514"/>
            <a:ext cx="913819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40" idx="0"/>
            <a:endCxn id="16" idx="4"/>
          </p:cNvCxnSpPr>
          <p:nvPr/>
        </p:nvCxnSpPr>
        <p:spPr>
          <a:xfrm flipH="1" flipV="1">
            <a:off x="3429075" y="3516514"/>
            <a:ext cx="1787445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41" idx="0"/>
            <a:endCxn id="38" idx="4"/>
          </p:cNvCxnSpPr>
          <p:nvPr/>
        </p:nvCxnSpPr>
        <p:spPr>
          <a:xfrm flipV="1">
            <a:off x="2042192" y="4630812"/>
            <a:ext cx="1427075" cy="87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42" idx="0"/>
            <a:endCxn id="38" idx="4"/>
          </p:cNvCxnSpPr>
          <p:nvPr/>
        </p:nvCxnSpPr>
        <p:spPr>
          <a:xfrm flipV="1">
            <a:off x="2915819" y="4630812"/>
            <a:ext cx="553448" cy="87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43" idx="0"/>
            <a:endCxn id="38" idx="4"/>
          </p:cNvCxnSpPr>
          <p:nvPr/>
        </p:nvCxnSpPr>
        <p:spPr>
          <a:xfrm flipH="1" flipV="1">
            <a:off x="3469267" y="4630812"/>
            <a:ext cx="320179" cy="87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44" idx="0"/>
            <a:endCxn id="38" idx="4"/>
          </p:cNvCxnSpPr>
          <p:nvPr/>
        </p:nvCxnSpPr>
        <p:spPr>
          <a:xfrm flipH="1" flipV="1">
            <a:off x="3469267" y="4630812"/>
            <a:ext cx="1193806" cy="87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101">
            <a:extLst>
              <a:ext uri="{FF2B5EF4-FFF2-40B4-BE49-F238E27FC236}">
                <a16:creationId xmlns:a16="http://schemas.microsoft.com/office/drawing/2014/main" id="{AD5F9DFF-4BBB-334B-86F4-71CA1B7E0FFB}"/>
              </a:ext>
            </a:extLst>
          </p:cNvPr>
          <p:cNvSpPr txBox="1"/>
          <p:nvPr/>
        </p:nvSpPr>
        <p:spPr>
          <a:xfrm>
            <a:off x="3724590" y="1781268"/>
            <a:ext cx="232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1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1449769" y="3106294"/>
            <a:ext cx="102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03" name="TextBox 101">
            <a:extLst>
              <a:ext uri="{FF2B5EF4-FFF2-40B4-BE49-F238E27FC236}">
                <a16:creationId xmlns:a16="http://schemas.microsoft.com/office/drawing/2014/main" id="{DB2F0CC8-9797-894A-A501-72C94CFFD710}"/>
              </a:ext>
            </a:extLst>
          </p:cNvPr>
          <p:cNvSpPr txBox="1"/>
          <p:nvPr/>
        </p:nvSpPr>
        <p:spPr>
          <a:xfrm>
            <a:off x="2340692" y="3117117"/>
            <a:ext cx="83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06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3218970" y="3098674"/>
            <a:ext cx="50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0.5</a:t>
            </a:r>
          </a:p>
        </p:txBody>
      </p:sp>
      <p:sp>
        <p:nvSpPr>
          <p:cNvPr id="108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4070607" y="3117117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09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4941017" y="3102686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11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5861447" y="3101825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12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1500758" y="4196406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116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2423653" y="4228943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0.3</a:t>
            </a:r>
          </a:p>
        </p:txBody>
      </p:sp>
      <p:sp>
        <p:nvSpPr>
          <p:cNvPr id="117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3272486" y="4198058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18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4149386" y="4216095"/>
            <a:ext cx="238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119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5003056" y="4215234"/>
            <a:ext cx="128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0.3</a:t>
            </a:r>
          </a:p>
        </p:txBody>
      </p:sp>
      <p:sp>
        <p:nvSpPr>
          <p:cNvPr id="120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1766874" y="5585656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121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2656894" y="5585656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0.3</a:t>
            </a:r>
          </a:p>
        </p:txBody>
      </p:sp>
      <p:sp>
        <p:nvSpPr>
          <p:cNvPr id="122" name="TextBox 101">
            <a:extLst>
              <a:ext uri="{FF2B5EF4-FFF2-40B4-BE49-F238E27FC236}">
                <a16:creationId xmlns:a16="http://schemas.microsoft.com/office/drawing/2014/main" id="{3D9C7D08-1CA3-9047-A194-25795C91B274}"/>
              </a:ext>
            </a:extLst>
          </p:cNvPr>
          <p:cNvSpPr txBox="1"/>
          <p:nvPr/>
        </p:nvSpPr>
        <p:spPr>
          <a:xfrm>
            <a:off x="3574235" y="5582037"/>
            <a:ext cx="269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123" name="TextBox 101">
            <a:extLst>
              <a:ext uri="{FF2B5EF4-FFF2-40B4-BE49-F238E27FC236}">
                <a16:creationId xmlns:a16="http://schemas.microsoft.com/office/drawing/2014/main" id="{12D54EAE-39E4-1B4F-9347-233E1229696B}"/>
              </a:ext>
            </a:extLst>
          </p:cNvPr>
          <p:cNvSpPr txBox="1"/>
          <p:nvPr/>
        </p:nvSpPr>
        <p:spPr>
          <a:xfrm>
            <a:off x="4448308" y="5585656"/>
            <a:ext cx="138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0.3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BCD7B6A5-2227-1843-980A-E4D38FCFD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048" y="3398955"/>
            <a:ext cx="535801" cy="387715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A6A64A38-FA62-1B41-8204-A18BAEB3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363" y="1934371"/>
            <a:ext cx="571094" cy="408753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1A95BCE7-AC42-F840-8CF9-83FD62F0D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819" y="4532699"/>
            <a:ext cx="469421" cy="348509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654F5EC5-D06E-6841-88CB-5F7D31B4E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909" y="6064085"/>
            <a:ext cx="634716" cy="478429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FCDE205B-1F68-3C4A-8A39-E8F6AC00B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0353" y="6016569"/>
            <a:ext cx="654878" cy="50753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CE06CBAB-6028-DA48-B063-ECEA00914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4974" y="6060466"/>
            <a:ext cx="592313" cy="430773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0EA14BFC-EF13-8A42-B7B4-1EF0630705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4692" y="6050075"/>
            <a:ext cx="595295" cy="440518"/>
          </a:xfrm>
          <a:prstGeom prst="rect">
            <a:avLst/>
          </a:prstGeom>
        </p:spPr>
      </p:pic>
      <p:sp>
        <p:nvSpPr>
          <p:cNvPr id="88" name="TextBox 101">
            <a:extLst>
              <a:ext uri="{FF2B5EF4-FFF2-40B4-BE49-F238E27FC236}">
                <a16:creationId xmlns:a16="http://schemas.microsoft.com/office/drawing/2014/main" id="{062F995B-7428-B44A-B480-1A033BD71B18}"/>
              </a:ext>
            </a:extLst>
          </p:cNvPr>
          <p:cNvSpPr txBox="1"/>
          <p:nvPr/>
        </p:nvSpPr>
        <p:spPr>
          <a:xfrm>
            <a:off x="3417908" y="2369156"/>
            <a:ext cx="102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89" name="TextBox 101">
            <a:extLst>
              <a:ext uri="{FF2B5EF4-FFF2-40B4-BE49-F238E27FC236}">
                <a16:creationId xmlns:a16="http://schemas.microsoft.com/office/drawing/2014/main" id="{62CA92C4-63B2-6346-88D3-2DB62A418631}"/>
              </a:ext>
            </a:extLst>
          </p:cNvPr>
          <p:cNvSpPr txBox="1"/>
          <p:nvPr/>
        </p:nvSpPr>
        <p:spPr>
          <a:xfrm>
            <a:off x="3116622" y="5046815"/>
            <a:ext cx="102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91" name="TextBox 101">
            <a:extLst>
              <a:ext uri="{FF2B5EF4-FFF2-40B4-BE49-F238E27FC236}">
                <a16:creationId xmlns:a16="http://schemas.microsoft.com/office/drawing/2014/main" id="{93E1B23A-D1BF-E14B-A453-507CE4E91ED8}"/>
              </a:ext>
            </a:extLst>
          </p:cNvPr>
          <p:cNvSpPr txBox="1"/>
          <p:nvPr/>
        </p:nvSpPr>
        <p:spPr>
          <a:xfrm>
            <a:off x="3057189" y="3741133"/>
            <a:ext cx="102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113677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3155</TotalTime>
  <Words>708</Words>
  <Application>Microsoft Macintosh PowerPoint</Application>
  <PresentationFormat>Widescreen</PresentationFormat>
  <Paragraphs>339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Monte Carlos Tree Search</vt:lpstr>
      <vt:lpstr>Tic-Tac-Toe</vt:lpstr>
      <vt:lpstr>Naive AI to solve Tic-Tac-Toe</vt:lpstr>
      <vt:lpstr>MCTS to solve Tic-Tac-Toe</vt:lpstr>
      <vt:lpstr>MCTS to solve Tic-Tac-Toe</vt:lpstr>
      <vt:lpstr>MCTS to solve Tic-Tac-Toe</vt:lpstr>
      <vt:lpstr>MCTS to solve Tic-Tac-Toe</vt:lpstr>
      <vt:lpstr>MCTS to solve Tic-Tac-Toe</vt:lpstr>
      <vt:lpstr>MCTS to solve Tic-Tac-Toe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Carlos Tree Search</dc:title>
  <dc:creator>LIN, Hongbin</dc:creator>
  <cp:lastModifiedBy>Ben Lin</cp:lastModifiedBy>
  <cp:revision>27</cp:revision>
  <dcterms:created xsi:type="dcterms:W3CDTF">2021-03-11T13:03:55Z</dcterms:created>
  <dcterms:modified xsi:type="dcterms:W3CDTF">2021-03-19T07:54:47Z</dcterms:modified>
</cp:coreProperties>
</file>