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0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9"/>
  </p:normalViewPr>
  <p:slideViewPr>
    <p:cSldViewPr snapToGrid="0">
      <p:cViewPr varScale="1">
        <p:scale>
          <a:sx n="110" d="100"/>
          <a:sy n="110" d="100"/>
        </p:scale>
        <p:origin x="34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07FAD-5F37-574A-9E7B-3ADAB2CADFB5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2E9D9-4E79-3F43-AAA2-DA3A6293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5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1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7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2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8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2E9D9-4E79-3F43-AAA2-DA3A6293BE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A137-6C6B-4E75-8380-B25CF39F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DC6C2-FCAB-45C3-891E-531D42847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BDCD-9B4A-4962-9B84-D33224F8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FC30-80D0-49A4-BDC8-FD5277BE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179A-1E8E-42E0-AE7E-D3B17DD4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8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A12F-0475-4E00-AF16-8194D825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7A044-7142-4F27-90C0-B0017E878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83FA-DF9C-4D47-B62C-35404799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0432-8E44-4E89-B4F9-55F3DBB9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BA74-0CC4-4D67-85D0-CA44F193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6D66F-AC6F-437E-B475-9FAF2AE91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39838-A6F0-4749-8A4B-9925B2DF9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F3CE1-0E7E-48E0-B133-B139977C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520A-840B-4339-BC7C-E66996A4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5B17-F8C3-4499-8B65-ADFA9123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B5FE-BFCD-41DC-B456-3104FBB9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0937-085E-4C86-A9C1-0F944F17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DCD8-354C-4F5E-B9A4-D9927506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D4C1-7513-4205-8613-A6D30F3D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EAFE-5FED-405D-8645-1AD07DAE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6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FFC9-451B-4564-90AC-6AB5A834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A8B32-BE27-4E03-AAA3-74C1CF8E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6825-E6CA-4C79-B92C-FF6F7258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0B62-1998-49A3-89B5-0E975CD1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25B9-E9B4-4C64-B198-CB903D89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C61-D941-4371-9325-A29BFD92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F1D4-F5E4-4D3A-9BD0-28ABD58C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2589A-0EC1-4000-BF82-76167B84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7EDF-FB57-466C-A628-EF6554E2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743E8-960A-42C4-8C67-515F0256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2F9E8-638F-4691-AE30-87BCEAE5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A902-DAB0-417D-BB08-01FE8737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E736-6A08-4DA0-B0E2-6905AA0A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7882A-AFB7-4497-BCF5-4F057FAA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FB46E-5476-4266-8763-235747C97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7E056-5CCF-4F41-8777-77DDF3325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EC947-79C9-41E0-8518-759D4CF2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E4B8B-4709-4175-8F45-D62C5907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571D8-4ABC-41A7-94A5-02698592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22D4-5B43-48F5-933F-4B8FA4AF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8B3A1-9DE3-47B1-A898-232E8418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CBF2-B97A-4A4B-B313-58EAB59D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5843A-0B93-41C7-AB52-751D783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BC612-E321-42F5-A3B5-67ABD901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BBD4F-1D25-4379-99AC-F828E724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94FB-4B57-45F9-B6B7-35CCF0F7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97D6-9D31-4BE2-BC9D-D343C099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16F3-0E4E-4743-8D73-A80CFDDD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562EE-B21E-499E-8B86-5C46D707E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5377-DE03-4386-A683-C4C6CD40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ECB27-0569-49BE-94C8-DB896FA2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B18DD-A831-4A26-989C-C0F7F007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D439-FD4F-450F-A59B-89B1A9B0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295BF-CFBE-4CC2-B1BA-21B2C8D87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DEB64-F00C-4ECF-88D4-0C2D9A3F5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598D1-14EF-406C-8AB8-013C9DDB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0FB05-CD80-453C-AE5C-844267BD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CA79C-C364-4CF5-88A9-5AFE1182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8B568-4628-4A3A-8013-21C1EFFF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1C99-2CE3-4060-9C55-A2FA63D8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03CA-6AED-464F-997B-6B1164082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F8EA-1673-4200-A69C-0FB2C92771E5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0BD40-BBA0-489F-8F48-EB622781B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9938-D57C-4308-AEB8-1901DB019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39E1-B51B-463C-AC5F-FB4E3CCBA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Carlos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3F114-3377-465E-9098-F1206E85A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 in Tic Tac Toe</a:t>
            </a:r>
          </a:p>
        </p:txBody>
      </p:sp>
    </p:spTree>
    <p:extLst>
      <p:ext uri="{BB962C8B-B14F-4D97-AF65-F5344CB8AC3E}">
        <p14:creationId xmlns:p14="http://schemas.microsoft.com/office/powerpoint/2010/main" val="115177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7AD6F5C-74C3-8E48-960E-4AC8419BE1C0}"/>
              </a:ext>
            </a:extLst>
          </p:cNvPr>
          <p:cNvGrpSpPr/>
          <p:nvPr/>
        </p:nvGrpSpPr>
        <p:grpSpPr>
          <a:xfrm>
            <a:off x="2773347" y="207464"/>
            <a:ext cx="8072309" cy="4857942"/>
            <a:chOff x="1425193" y="1684572"/>
            <a:chExt cx="8072309" cy="48579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F95D6C-090A-8B45-BF35-C5D0EBD7BD2D}"/>
                </a:ext>
              </a:extLst>
            </p:cNvPr>
            <p:cNvGrpSpPr/>
            <p:nvPr/>
          </p:nvGrpSpPr>
          <p:grpSpPr>
            <a:xfrm>
              <a:off x="1425193" y="1684572"/>
              <a:ext cx="4925550" cy="1831942"/>
              <a:chOff x="1173553" y="1314844"/>
              <a:chExt cx="4925550" cy="1831942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31698BD-4B24-0B4E-83B9-245AC9E948AF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299D095-7733-C54D-870E-FB5ECADEAFB5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33D449-AEEB-ED4E-A9D6-3A45FB7542EA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CED9FA4-488E-7E4E-8B88-2F8702EFC2F0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34D3A2-E9A3-8B46-9394-258F33EFA9E6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744F4AA-77A3-1547-919C-9833B6435EA8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CD12823-A581-BE49-9BC6-47A4628BC87B}"/>
                  </a:ext>
                </a:extLst>
              </p:cNvPr>
              <p:cNvCxnSpPr>
                <a:cxnSpLocks/>
                <a:stCxn id="14" idx="0"/>
                <a:endCxn id="73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98488AB-4DC2-7049-B61C-BDE32DD6E484}"/>
                  </a:ext>
                </a:extLst>
              </p:cNvPr>
              <p:cNvCxnSpPr>
                <a:cxnSpLocks/>
                <a:stCxn id="15" idx="0"/>
                <a:endCxn id="73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8488AB-4DC2-7049-B61C-BDE32DD6E484}"/>
                  </a:ext>
                </a:extLst>
              </p:cNvPr>
              <p:cNvCxnSpPr>
                <a:cxnSpLocks/>
                <a:stCxn id="16" idx="0"/>
                <a:endCxn id="73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98488AB-4DC2-7049-B61C-BDE32DD6E484}"/>
                  </a:ext>
                </a:extLst>
              </p:cNvPr>
              <p:cNvCxnSpPr>
                <a:cxnSpLocks/>
                <a:stCxn id="17" idx="0"/>
                <a:endCxn id="73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98488AB-4DC2-7049-B61C-BDE32DD6E484}"/>
                  </a:ext>
                </a:extLst>
              </p:cNvPr>
              <p:cNvCxnSpPr>
                <a:cxnSpLocks/>
                <a:stCxn id="18" idx="0"/>
                <a:endCxn id="73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ACDB38F-6963-304B-B376-B2C7AE404F57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FC980B2-6A7F-0B44-A304-58F728A2EF6A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TextBox 101">
                <a:extLst>
                  <a:ext uri="{FF2B5EF4-FFF2-40B4-BE49-F238E27FC236}">
                    <a16:creationId xmlns:a16="http://schemas.microsoft.com/office/drawing/2014/main" id="{9ACDB38F-6963-304B-B376-B2C7AE404F57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B183627-6137-0641-B8FA-12D1F00EA774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564338F-560F-E244-9ED7-C6DB5E46D4C3}"/>
                  </a:ext>
                </a:extLst>
              </p:cNvPr>
              <p:cNvCxnSpPr>
                <a:cxnSpLocks/>
                <a:stCxn id="107" idx="0"/>
                <a:endCxn id="73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TextBox 101">
                <a:extLst>
                  <a:ext uri="{FF2B5EF4-FFF2-40B4-BE49-F238E27FC236}">
                    <a16:creationId xmlns:a16="http://schemas.microsoft.com/office/drawing/2014/main" id="{288C7906-0C9D-5C43-81AC-8F82C2FC02AC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114" name="TextBox 101">
                <a:extLst>
                  <a:ext uri="{FF2B5EF4-FFF2-40B4-BE49-F238E27FC236}">
                    <a16:creationId xmlns:a16="http://schemas.microsoft.com/office/drawing/2014/main" id="{83A1E5AD-F3A2-0442-88BE-E44E91E15529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115" name="TextBox 101">
                <a:extLst>
                  <a:ext uri="{FF2B5EF4-FFF2-40B4-BE49-F238E27FC236}">
                    <a16:creationId xmlns:a16="http://schemas.microsoft.com/office/drawing/2014/main" id="{25787A4A-5B73-2B47-8E6D-88D3900A1ABE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B4BC083-B9F3-9B45-8939-FC3B2075047F}"/>
                </a:ext>
              </a:extLst>
            </p:cNvPr>
            <p:cNvSpPr/>
            <p:nvPr/>
          </p:nvSpPr>
          <p:spPr>
            <a:xfrm flipH="1">
              <a:off x="1465385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DDDF14-780E-E84F-8273-234A01879FF8}"/>
                </a:ext>
              </a:extLst>
            </p:cNvPr>
            <p:cNvSpPr/>
            <p:nvPr/>
          </p:nvSpPr>
          <p:spPr>
            <a:xfrm flipH="1">
              <a:off x="2339012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5214B1-E8D8-BC43-B7BA-3EBADC2B57BA}"/>
                </a:ext>
              </a:extLst>
            </p:cNvPr>
            <p:cNvSpPr/>
            <p:nvPr/>
          </p:nvSpPr>
          <p:spPr>
            <a:xfrm flipH="1">
              <a:off x="3212639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D2639BD-7582-8343-832A-43EE2B5FBBB3}"/>
                </a:ext>
              </a:extLst>
            </p:cNvPr>
            <p:cNvSpPr/>
            <p:nvPr/>
          </p:nvSpPr>
          <p:spPr>
            <a:xfrm flipH="1">
              <a:off x="4086266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45A0D46-A94A-8741-B2DF-8ACE6262D2A7}"/>
                </a:ext>
              </a:extLst>
            </p:cNvPr>
            <p:cNvSpPr/>
            <p:nvPr/>
          </p:nvSpPr>
          <p:spPr>
            <a:xfrm flipH="1">
              <a:off x="4959892" y="415238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4222AF-A524-B241-813C-3EE42DF8047D}"/>
                </a:ext>
              </a:extLst>
            </p:cNvPr>
            <p:cNvSpPr/>
            <p:nvPr/>
          </p:nvSpPr>
          <p:spPr>
            <a:xfrm flipH="1">
              <a:off x="1785564" y="5505895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8A54A7F-E208-3F4D-82EF-83A60438340B}"/>
                </a:ext>
              </a:extLst>
            </p:cNvPr>
            <p:cNvSpPr/>
            <p:nvPr/>
          </p:nvSpPr>
          <p:spPr>
            <a:xfrm flipH="1">
              <a:off x="2659191" y="5505895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F42E139-18C5-E545-BF1F-D7F599FE8BD3}"/>
                </a:ext>
              </a:extLst>
            </p:cNvPr>
            <p:cNvSpPr/>
            <p:nvPr/>
          </p:nvSpPr>
          <p:spPr>
            <a:xfrm flipH="1">
              <a:off x="3532818" y="5505895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6CC65C6-0C0E-9645-A518-2782B1017402}"/>
                </a:ext>
              </a:extLst>
            </p:cNvPr>
            <p:cNvSpPr/>
            <p:nvPr/>
          </p:nvSpPr>
          <p:spPr>
            <a:xfrm flipH="1">
              <a:off x="4406445" y="5505895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213DEC9-9DE3-7448-A7B2-D449CFB82062}"/>
                </a:ext>
              </a:extLst>
            </p:cNvPr>
            <p:cNvCxnSpPr>
              <a:cxnSpLocks/>
              <a:stCxn id="35" idx="0"/>
              <a:endCxn id="16" idx="4"/>
            </p:cNvCxnSpPr>
            <p:nvPr/>
          </p:nvCxnSpPr>
          <p:spPr>
            <a:xfrm flipV="1">
              <a:off x="1722013" y="3516514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36" idx="0"/>
              <a:endCxn id="16" idx="4"/>
            </p:cNvCxnSpPr>
            <p:nvPr/>
          </p:nvCxnSpPr>
          <p:spPr>
            <a:xfrm flipV="1">
              <a:off x="2595640" y="3516514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38" idx="0"/>
              <a:endCxn id="16" idx="4"/>
            </p:cNvCxnSpPr>
            <p:nvPr/>
          </p:nvCxnSpPr>
          <p:spPr>
            <a:xfrm flipH="1" flipV="1">
              <a:off x="3429075" y="3516514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39" idx="0"/>
              <a:endCxn id="16" idx="4"/>
            </p:cNvCxnSpPr>
            <p:nvPr/>
          </p:nvCxnSpPr>
          <p:spPr>
            <a:xfrm flipH="1" flipV="1">
              <a:off x="3429075" y="3516514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0" idx="0"/>
              <a:endCxn id="16" idx="4"/>
            </p:cNvCxnSpPr>
            <p:nvPr/>
          </p:nvCxnSpPr>
          <p:spPr>
            <a:xfrm flipH="1" flipV="1">
              <a:off x="3429075" y="3516514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1" idx="0"/>
              <a:endCxn id="38" idx="4"/>
            </p:cNvCxnSpPr>
            <p:nvPr/>
          </p:nvCxnSpPr>
          <p:spPr>
            <a:xfrm flipV="1">
              <a:off x="2042192" y="4630812"/>
              <a:ext cx="1427075" cy="875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2" idx="0"/>
              <a:endCxn id="38" idx="4"/>
            </p:cNvCxnSpPr>
            <p:nvPr/>
          </p:nvCxnSpPr>
          <p:spPr>
            <a:xfrm flipV="1">
              <a:off x="2915819" y="4630812"/>
              <a:ext cx="553448" cy="875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3" idx="0"/>
              <a:endCxn id="38" idx="4"/>
            </p:cNvCxnSpPr>
            <p:nvPr/>
          </p:nvCxnSpPr>
          <p:spPr>
            <a:xfrm flipH="1" flipV="1">
              <a:off x="3469267" y="4630812"/>
              <a:ext cx="320179" cy="875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44" idx="0"/>
              <a:endCxn id="38" idx="4"/>
            </p:cNvCxnSpPr>
            <p:nvPr/>
          </p:nvCxnSpPr>
          <p:spPr>
            <a:xfrm flipH="1" flipV="1">
              <a:off x="3469267" y="4630812"/>
              <a:ext cx="1193806" cy="875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101">
              <a:extLst>
                <a:ext uri="{FF2B5EF4-FFF2-40B4-BE49-F238E27FC236}">
                  <a16:creationId xmlns:a16="http://schemas.microsoft.com/office/drawing/2014/main" id="{AD5F9DFF-4BBB-334B-86F4-71CA1B7E0FFB}"/>
                </a:ext>
              </a:extLst>
            </p:cNvPr>
            <p:cNvSpPr txBox="1"/>
            <p:nvPr/>
          </p:nvSpPr>
          <p:spPr>
            <a:xfrm>
              <a:off x="3724589" y="1781268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01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1449769" y="3106294"/>
              <a:ext cx="102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03" name="TextBox 101">
              <a:extLst>
                <a:ext uri="{FF2B5EF4-FFF2-40B4-BE49-F238E27FC236}">
                  <a16:creationId xmlns:a16="http://schemas.microsoft.com/office/drawing/2014/main" id="{DB2F0CC8-9797-894A-A501-72C94CFFD710}"/>
                </a:ext>
              </a:extLst>
            </p:cNvPr>
            <p:cNvSpPr txBox="1"/>
            <p:nvPr/>
          </p:nvSpPr>
          <p:spPr>
            <a:xfrm>
              <a:off x="2340692" y="3117117"/>
              <a:ext cx="831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06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3218970" y="3098674"/>
              <a:ext cx="506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accent1"/>
                  </a:solidFill>
                </a:rPr>
                <a:t>0.5</a:t>
              </a:r>
            </a:p>
          </p:txBody>
        </p:sp>
        <p:sp>
          <p:nvSpPr>
            <p:cNvPr id="108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4070607" y="3117117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09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4941017" y="310268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11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5861447" y="3101825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12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1500758" y="419640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0.2</a:t>
              </a:r>
            </a:p>
          </p:txBody>
        </p:sp>
        <p:sp>
          <p:nvSpPr>
            <p:cNvPr id="116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2423653" y="4228943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0.3</a:t>
              </a:r>
            </a:p>
          </p:txBody>
        </p:sp>
        <p:sp>
          <p:nvSpPr>
            <p:cNvPr id="117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3272486" y="4198058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accent1"/>
                  </a:solidFill>
                </a:rPr>
                <a:t>0.1</a:t>
              </a:r>
            </a:p>
          </p:txBody>
        </p:sp>
        <p:sp>
          <p:nvSpPr>
            <p:cNvPr id="118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4149385" y="4216095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0.2</a:t>
              </a:r>
            </a:p>
          </p:txBody>
        </p:sp>
        <p:sp>
          <p:nvSpPr>
            <p:cNvPr id="119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5003055" y="4215234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0.3</a:t>
              </a:r>
            </a:p>
          </p:txBody>
        </p:sp>
        <p:sp>
          <p:nvSpPr>
            <p:cNvPr id="120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1766874" y="558565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0.2</a:t>
              </a:r>
            </a:p>
          </p:txBody>
        </p:sp>
        <p:sp>
          <p:nvSpPr>
            <p:cNvPr id="121" name="TextBox 101">
              <a:extLst>
                <a:ext uri="{FF2B5EF4-FFF2-40B4-BE49-F238E27FC236}">
                  <a16:creationId xmlns:a16="http://schemas.microsoft.com/office/drawing/2014/main" id="{E7AEAE88-C483-2740-9C4C-5B608CFE7884}"/>
                </a:ext>
              </a:extLst>
            </p:cNvPr>
            <p:cNvSpPr txBox="1"/>
            <p:nvPr/>
          </p:nvSpPr>
          <p:spPr>
            <a:xfrm>
              <a:off x="2656894" y="558565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accent1"/>
                  </a:solidFill>
                </a:rPr>
                <a:t>0.3</a:t>
              </a:r>
            </a:p>
          </p:txBody>
        </p:sp>
        <p:sp>
          <p:nvSpPr>
            <p:cNvPr id="122" name="TextBox 101">
              <a:extLst>
                <a:ext uri="{FF2B5EF4-FFF2-40B4-BE49-F238E27FC236}">
                  <a16:creationId xmlns:a16="http://schemas.microsoft.com/office/drawing/2014/main" id="{3D9C7D08-1CA3-9047-A194-25795C91B274}"/>
                </a:ext>
              </a:extLst>
            </p:cNvPr>
            <p:cNvSpPr txBox="1"/>
            <p:nvPr/>
          </p:nvSpPr>
          <p:spPr>
            <a:xfrm>
              <a:off x="3574235" y="5582037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0.2</a:t>
              </a:r>
            </a:p>
          </p:txBody>
        </p:sp>
        <p:sp>
          <p:nvSpPr>
            <p:cNvPr id="123" name="TextBox 101">
              <a:extLst>
                <a:ext uri="{FF2B5EF4-FFF2-40B4-BE49-F238E27FC236}">
                  <a16:creationId xmlns:a16="http://schemas.microsoft.com/office/drawing/2014/main" id="{12D54EAE-39E4-1B4F-9347-233E1229696B}"/>
                </a:ext>
              </a:extLst>
            </p:cNvPr>
            <p:cNvSpPr txBox="1"/>
            <p:nvPr/>
          </p:nvSpPr>
          <p:spPr>
            <a:xfrm>
              <a:off x="4448307" y="5585656"/>
              <a:ext cx="3636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accent1"/>
                  </a:solidFill>
                </a:rPr>
                <a:t>0.3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BCD7B6A5-2227-1843-980A-E4D38FCFD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8048" y="3398955"/>
              <a:ext cx="535801" cy="387715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A6A64A38-FA62-1B41-8204-A18BAEB37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363" y="1934371"/>
              <a:ext cx="571094" cy="408753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A95BCE7-AC42-F840-8CF9-83FD62F0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7819" y="4532699"/>
              <a:ext cx="469421" cy="348509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654F5EC5-D06E-6841-88CB-5F7D31B4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9909" y="6064085"/>
              <a:ext cx="634716" cy="478429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FCDE205B-1F68-3C4A-8A39-E8F6AC00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90353" y="6016569"/>
              <a:ext cx="654878" cy="507530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CE06CBAB-6028-DA48-B063-ECEA0091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54974" y="6060466"/>
              <a:ext cx="592313" cy="430773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0EA14BFC-EF13-8A42-B7B4-1EF063070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34692" y="6050075"/>
              <a:ext cx="595295" cy="440518"/>
            </a:xfrm>
            <a:prstGeom prst="rect">
              <a:avLst/>
            </a:prstGeom>
          </p:spPr>
        </p:pic>
        <p:sp>
          <p:nvSpPr>
            <p:cNvPr id="88" name="TextBox 101">
              <a:extLst>
                <a:ext uri="{FF2B5EF4-FFF2-40B4-BE49-F238E27FC236}">
                  <a16:creationId xmlns:a16="http://schemas.microsoft.com/office/drawing/2014/main" id="{062F995B-7428-B44A-B480-1A033BD71B18}"/>
                </a:ext>
              </a:extLst>
            </p:cNvPr>
            <p:cNvSpPr txBox="1"/>
            <p:nvPr/>
          </p:nvSpPr>
          <p:spPr>
            <a:xfrm>
              <a:off x="3417908" y="2369156"/>
              <a:ext cx="102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89" name="TextBox 101">
              <a:extLst>
                <a:ext uri="{FF2B5EF4-FFF2-40B4-BE49-F238E27FC236}">
                  <a16:creationId xmlns:a16="http://schemas.microsoft.com/office/drawing/2014/main" id="{62CA92C4-63B2-6346-88D3-2DB62A418631}"/>
                </a:ext>
              </a:extLst>
            </p:cNvPr>
            <p:cNvSpPr txBox="1"/>
            <p:nvPr/>
          </p:nvSpPr>
          <p:spPr>
            <a:xfrm>
              <a:off x="3116622" y="5046815"/>
              <a:ext cx="102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91" name="TextBox 101">
              <a:extLst>
                <a:ext uri="{FF2B5EF4-FFF2-40B4-BE49-F238E27FC236}">
                  <a16:creationId xmlns:a16="http://schemas.microsoft.com/office/drawing/2014/main" id="{93E1B23A-D1BF-E14B-A453-507CE4E91ED8}"/>
                </a:ext>
              </a:extLst>
            </p:cNvPr>
            <p:cNvSpPr txBox="1"/>
            <p:nvPr/>
          </p:nvSpPr>
          <p:spPr>
            <a:xfrm>
              <a:off x="3057189" y="3741133"/>
              <a:ext cx="102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Min</a:t>
              </a:r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65C6633E-3624-8647-9F85-3B14F194ED5A}"/>
              </a:ext>
            </a:extLst>
          </p:cNvPr>
          <p:cNvSpPr/>
          <p:nvPr/>
        </p:nvSpPr>
        <p:spPr>
          <a:xfrm flipH="1">
            <a:off x="3022934" y="5432724"/>
            <a:ext cx="513256" cy="478429"/>
          </a:xfrm>
          <a:prstGeom prst="ellipse">
            <a:avLst/>
          </a:prstGeom>
          <a:solidFill>
            <a:srgbClr val="00B0F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14222AF-A524-B241-813C-3EE42DF8047D}"/>
              </a:ext>
            </a:extLst>
          </p:cNvPr>
          <p:cNvSpPr/>
          <p:nvPr/>
        </p:nvSpPr>
        <p:spPr>
          <a:xfrm flipH="1">
            <a:off x="3951520" y="5424984"/>
            <a:ext cx="513256" cy="478429"/>
          </a:xfrm>
          <a:prstGeom prst="ellipse">
            <a:avLst/>
          </a:prstGeom>
          <a:solidFill>
            <a:srgbClr val="00B0F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14222AF-A524-B241-813C-3EE42DF8047D}"/>
              </a:ext>
            </a:extLst>
          </p:cNvPr>
          <p:cNvSpPr/>
          <p:nvPr/>
        </p:nvSpPr>
        <p:spPr>
          <a:xfrm flipH="1">
            <a:off x="4903128" y="5429105"/>
            <a:ext cx="513256" cy="478429"/>
          </a:xfrm>
          <a:prstGeom prst="ellipse">
            <a:avLst/>
          </a:prstGeom>
          <a:solidFill>
            <a:srgbClr val="00B0F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8" name="TextBox 101">
            <a:extLst>
              <a:ext uri="{FF2B5EF4-FFF2-40B4-BE49-F238E27FC236}">
                <a16:creationId xmlns:a16="http://schemas.microsoft.com/office/drawing/2014/main" id="{B9092C10-BC26-D34B-B885-12E61434A94E}"/>
              </a:ext>
            </a:extLst>
          </p:cNvPr>
          <p:cNvSpPr txBox="1"/>
          <p:nvPr/>
        </p:nvSpPr>
        <p:spPr>
          <a:xfrm>
            <a:off x="3047946" y="5503826"/>
            <a:ext cx="5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0.0</a:t>
            </a:r>
          </a:p>
        </p:txBody>
      </p:sp>
      <p:sp>
        <p:nvSpPr>
          <p:cNvPr id="99" name="TextBox 101">
            <a:extLst>
              <a:ext uri="{FF2B5EF4-FFF2-40B4-BE49-F238E27FC236}">
                <a16:creationId xmlns:a16="http://schemas.microsoft.com/office/drawing/2014/main" id="{821C0546-5A44-494D-8CE2-F275F40C50C5}"/>
              </a:ext>
            </a:extLst>
          </p:cNvPr>
          <p:cNvSpPr txBox="1"/>
          <p:nvPr/>
        </p:nvSpPr>
        <p:spPr>
          <a:xfrm>
            <a:off x="3974542" y="5503826"/>
            <a:ext cx="5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0.0</a:t>
            </a:r>
          </a:p>
        </p:txBody>
      </p:sp>
      <p:sp>
        <p:nvSpPr>
          <p:cNvPr id="124" name="TextBox 101">
            <a:extLst>
              <a:ext uri="{FF2B5EF4-FFF2-40B4-BE49-F238E27FC236}">
                <a16:creationId xmlns:a16="http://schemas.microsoft.com/office/drawing/2014/main" id="{3368C5C5-0BB7-E440-B0AC-9FFAEF420A33}"/>
              </a:ext>
            </a:extLst>
          </p:cNvPr>
          <p:cNvSpPr txBox="1"/>
          <p:nvPr/>
        </p:nvSpPr>
        <p:spPr>
          <a:xfrm>
            <a:off x="4956274" y="5503826"/>
            <a:ext cx="5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0.0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D04DB9E-AEFE-AF43-A604-F73AFE79E3CB}"/>
              </a:ext>
            </a:extLst>
          </p:cNvPr>
          <p:cNvCxnSpPr>
            <a:cxnSpLocks/>
            <a:stCxn id="94" idx="0"/>
            <a:endCxn id="42" idx="4"/>
          </p:cNvCxnSpPr>
          <p:nvPr/>
        </p:nvCxnSpPr>
        <p:spPr>
          <a:xfrm flipV="1">
            <a:off x="3279562" y="4507216"/>
            <a:ext cx="984411" cy="925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1565355-F8F7-DA4D-98C8-0053E3C59DD7}"/>
              </a:ext>
            </a:extLst>
          </p:cNvPr>
          <p:cNvCxnSpPr>
            <a:cxnSpLocks/>
            <a:stCxn id="95" idx="0"/>
            <a:endCxn id="131" idx="0"/>
          </p:cNvCxnSpPr>
          <p:nvPr/>
        </p:nvCxnSpPr>
        <p:spPr>
          <a:xfrm flipV="1">
            <a:off x="4208148" y="4539461"/>
            <a:ext cx="57798" cy="885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D04DB9E-AEFE-AF43-A604-F73AFE79E3CB}"/>
              </a:ext>
            </a:extLst>
          </p:cNvPr>
          <p:cNvCxnSpPr>
            <a:cxnSpLocks/>
            <a:stCxn id="97" idx="0"/>
            <a:endCxn id="42" idx="4"/>
          </p:cNvCxnSpPr>
          <p:nvPr/>
        </p:nvCxnSpPr>
        <p:spPr>
          <a:xfrm flipH="1" flipV="1">
            <a:off x="4263973" y="4507216"/>
            <a:ext cx="895783" cy="92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4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B7546A8-3D1E-1046-85D9-EC1898C5FEED}"/>
              </a:ext>
            </a:extLst>
          </p:cNvPr>
          <p:cNvGrpSpPr/>
          <p:nvPr/>
        </p:nvGrpSpPr>
        <p:grpSpPr>
          <a:xfrm>
            <a:off x="5909802" y="1306431"/>
            <a:ext cx="4925550" cy="1831942"/>
            <a:chOff x="1173553" y="1314844"/>
            <a:chExt cx="4925550" cy="1831942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A3FEA1EF-CD95-E148-9D4D-DBA710C87137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C535A39-332C-A544-8351-AF3C38EC5D0F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495495D4-4090-FD40-B603-7655B74D1D22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1FBA5D7C-DABA-8048-8F4F-20CA30DF2ED8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8C176740-19A4-6E42-A5AB-15EA5BD392B9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476D38FB-AE01-064C-BDCA-3CD94B348609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64EEF0A-1E96-7A49-BB2E-40D671FF692D}"/>
                </a:ext>
              </a:extLst>
            </p:cNvPr>
            <p:cNvCxnSpPr>
              <a:cxnSpLocks/>
              <a:stCxn id="250" idx="0"/>
              <a:endCxn id="249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E667788C-BFEA-804C-9A02-CA6CED78CD8D}"/>
                </a:ext>
              </a:extLst>
            </p:cNvPr>
            <p:cNvCxnSpPr>
              <a:cxnSpLocks/>
              <a:stCxn id="251" idx="0"/>
              <a:endCxn id="249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F412E26C-2749-C840-A338-A5E6F872A676}"/>
                </a:ext>
              </a:extLst>
            </p:cNvPr>
            <p:cNvCxnSpPr>
              <a:cxnSpLocks/>
              <a:stCxn id="252" idx="0"/>
              <a:endCxn id="249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3EC93CA-38BC-C248-9E15-A553CC7A5FBC}"/>
                </a:ext>
              </a:extLst>
            </p:cNvPr>
            <p:cNvCxnSpPr>
              <a:cxnSpLocks/>
              <a:stCxn id="253" idx="0"/>
              <a:endCxn id="249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F57393B-C599-1745-A91E-539ED502A8C5}"/>
                </a:ext>
              </a:extLst>
            </p:cNvPr>
            <p:cNvCxnSpPr>
              <a:cxnSpLocks/>
              <a:stCxn id="254" idx="0"/>
              <a:endCxn id="249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E73F433-961B-4F45-BFC6-E33E495E2F96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0E706AC-1DD9-D241-AE29-A3DD0BDC6AE0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2" name="TextBox 101">
              <a:extLst>
                <a:ext uri="{FF2B5EF4-FFF2-40B4-BE49-F238E27FC236}">
                  <a16:creationId xmlns:a16="http://schemas.microsoft.com/office/drawing/2014/main" id="{1D7F9515-1A77-3848-AAC2-FF61C8CE54C9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CBD5197-DD7E-644A-B9D7-255A68CEE452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065194CE-4FAD-5341-9951-B23360CA5275}"/>
                </a:ext>
              </a:extLst>
            </p:cNvPr>
            <p:cNvCxnSpPr>
              <a:cxnSpLocks/>
              <a:stCxn id="263" idx="0"/>
              <a:endCxn id="249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TextBox 101">
              <a:extLst>
                <a:ext uri="{FF2B5EF4-FFF2-40B4-BE49-F238E27FC236}">
                  <a16:creationId xmlns:a16="http://schemas.microsoft.com/office/drawing/2014/main" id="{CDB5BAB8-3CBA-7945-A4AC-A6D35B0F9ADC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266" name="TextBox 101">
              <a:extLst>
                <a:ext uri="{FF2B5EF4-FFF2-40B4-BE49-F238E27FC236}">
                  <a16:creationId xmlns:a16="http://schemas.microsoft.com/office/drawing/2014/main" id="{F2253206-392D-F540-B2E9-91081B933D98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267" name="TextBox 101">
              <a:extLst>
                <a:ext uri="{FF2B5EF4-FFF2-40B4-BE49-F238E27FC236}">
                  <a16:creationId xmlns:a16="http://schemas.microsoft.com/office/drawing/2014/main" id="{911B83E0-27F9-6D4D-89BE-A72E81C22D3E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sp>
        <p:nvSpPr>
          <p:cNvPr id="268" name="Oval 267">
            <a:extLst>
              <a:ext uri="{FF2B5EF4-FFF2-40B4-BE49-F238E27FC236}">
                <a16:creationId xmlns:a16="http://schemas.microsoft.com/office/drawing/2014/main" id="{D0C1B7E6-AEC8-A847-81C2-7826379A2A91}"/>
              </a:ext>
            </a:extLst>
          </p:cNvPr>
          <p:cNvSpPr/>
          <p:nvPr/>
        </p:nvSpPr>
        <p:spPr>
          <a:xfrm flipH="1">
            <a:off x="5949994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7EF8E14E-1140-9B42-983B-93C2911463A9}"/>
              </a:ext>
            </a:extLst>
          </p:cNvPr>
          <p:cNvSpPr/>
          <p:nvPr/>
        </p:nvSpPr>
        <p:spPr>
          <a:xfrm flipH="1">
            <a:off x="6823621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43D2EEDA-CF1F-7947-A611-183FF8A23A17}"/>
              </a:ext>
            </a:extLst>
          </p:cNvPr>
          <p:cNvSpPr/>
          <p:nvPr/>
        </p:nvSpPr>
        <p:spPr>
          <a:xfrm flipH="1">
            <a:off x="7697248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0E2E9CFC-21AA-8A4E-AF12-376B97481F7B}"/>
              </a:ext>
            </a:extLst>
          </p:cNvPr>
          <p:cNvSpPr/>
          <p:nvPr/>
        </p:nvSpPr>
        <p:spPr>
          <a:xfrm flipH="1">
            <a:off x="8570875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85988B40-203B-7948-B6E9-6EB1CFCCE041}"/>
              </a:ext>
            </a:extLst>
          </p:cNvPr>
          <p:cNvSpPr/>
          <p:nvPr/>
        </p:nvSpPr>
        <p:spPr>
          <a:xfrm flipH="1">
            <a:off x="9444501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792353F5-0339-F94A-8768-624678111048}"/>
              </a:ext>
            </a:extLst>
          </p:cNvPr>
          <p:cNvCxnSpPr>
            <a:cxnSpLocks/>
            <a:stCxn id="268" idx="0"/>
            <a:endCxn id="252" idx="4"/>
          </p:cNvCxnSpPr>
          <p:nvPr/>
        </p:nvCxnSpPr>
        <p:spPr>
          <a:xfrm flipV="1">
            <a:off x="6206622" y="3138373"/>
            <a:ext cx="170706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A4D6A4B-669A-4A4C-A5AB-62A0DF39476B}"/>
              </a:ext>
            </a:extLst>
          </p:cNvPr>
          <p:cNvCxnSpPr>
            <a:cxnSpLocks/>
            <a:stCxn id="269" idx="0"/>
            <a:endCxn id="252" idx="4"/>
          </p:cNvCxnSpPr>
          <p:nvPr/>
        </p:nvCxnSpPr>
        <p:spPr>
          <a:xfrm flipV="1">
            <a:off x="7080249" y="3138373"/>
            <a:ext cx="83343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7F8E896-FFB5-AC43-A28C-3704B657C04E}"/>
              </a:ext>
            </a:extLst>
          </p:cNvPr>
          <p:cNvCxnSpPr>
            <a:cxnSpLocks/>
            <a:stCxn id="270" idx="0"/>
            <a:endCxn id="252" idx="4"/>
          </p:cNvCxnSpPr>
          <p:nvPr/>
        </p:nvCxnSpPr>
        <p:spPr>
          <a:xfrm flipH="1" flipV="1">
            <a:off x="7913684" y="3138373"/>
            <a:ext cx="4019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7B07404E-5E80-1A4A-8CD1-D49B1C8797AE}"/>
              </a:ext>
            </a:extLst>
          </p:cNvPr>
          <p:cNvCxnSpPr>
            <a:cxnSpLocks/>
            <a:stCxn id="271" idx="0"/>
            <a:endCxn id="252" idx="4"/>
          </p:cNvCxnSpPr>
          <p:nvPr/>
        </p:nvCxnSpPr>
        <p:spPr>
          <a:xfrm flipH="1" flipV="1">
            <a:off x="7913684" y="3138373"/>
            <a:ext cx="913819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0039C17C-1F4A-A54F-8413-8F4176334C1F}"/>
              </a:ext>
            </a:extLst>
          </p:cNvPr>
          <p:cNvCxnSpPr>
            <a:cxnSpLocks/>
            <a:stCxn id="272" idx="0"/>
            <a:endCxn id="252" idx="4"/>
          </p:cNvCxnSpPr>
          <p:nvPr/>
        </p:nvCxnSpPr>
        <p:spPr>
          <a:xfrm flipH="1" flipV="1">
            <a:off x="7913684" y="3138373"/>
            <a:ext cx="178744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5934378" y="2728153"/>
            <a:ext cx="79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pic>
        <p:nvPicPr>
          <p:cNvPr id="302" name="Picture 301">
            <a:extLst>
              <a:ext uri="{FF2B5EF4-FFF2-40B4-BE49-F238E27FC236}">
                <a16:creationId xmlns:a16="http://schemas.microsoft.com/office/drawing/2014/main" id="{CACE45C8-FF8F-524B-B2EB-01171008A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657" y="3020814"/>
            <a:ext cx="535801" cy="387715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3D595B45-62E9-2E40-A352-14AA5B033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972" y="1556230"/>
            <a:ext cx="571094" cy="408753"/>
          </a:xfrm>
          <a:prstGeom prst="rect">
            <a:avLst/>
          </a:prstGeom>
        </p:spPr>
      </p:pic>
      <p:sp>
        <p:nvSpPr>
          <p:cNvPr id="309" name="TextBox 101">
            <a:extLst>
              <a:ext uri="{FF2B5EF4-FFF2-40B4-BE49-F238E27FC236}">
                <a16:creationId xmlns:a16="http://schemas.microsoft.com/office/drawing/2014/main" id="{F096D9D2-4196-BF4E-87AE-3CBAA724EE06}"/>
              </a:ext>
            </a:extLst>
          </p:cNvPr>
          <p:cNvSpPr txBox="1"/>
          <p:nvPr/>
        </p:nvSpPr>
        <p:spPr>
          <a:xfrm>
            <a:off x="6842303" y="2720533"/>
            <a:ext cx="733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310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7677579" y="2726219"/>
            <a:ext cx="74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t=25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n=50</a:t>
            </a:r>
          </a:p>
        </p:txBody>
      </p:sp>
      <p:sp>
        <p:nvSpPr>
          <p:cNvPr id="311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8565115" y="2725415"/>
            <a:ext cx="706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312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9487664" y="2720533"/>
            <a:ext cx="644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313" name="TextBox 101">
            <a:extLst>
              <a:ext uri="{FF2B5EF4-FFF2-40B4-BE49-F238E27FC236}">
                <a16:creationId xmlns:a16="http://schemas.microsoft.com/office/drawing/2014/main" id="{1C86A996-E14E-3841-8786-531044E3818A}"/>
              </a:ext>
            </a:extLst>
          </p:cNvPr>
          <p:cNvSpPr txBox="1"/>
          <p:nvPr/>
        </p:nvSpPr>
        <p:spPr>
          <a:xfrm>
            <a:off x="10373533" y="2710966"/>
            <a:ext cx="593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553" name="TextBox 101">
            <a:extLst>
              <a:ext uri="{FF2B5EF4-FFF2-40B4-BE49-F238E27FC236}">
                <a16:creationId xmlns:a16="http://schemas.microsoft.com/office/drawing/2014/main" id="{FF4193E7-AE0A-7740-BF8A-2C29F06192F9}"/>
              </a:ext>
            </a:extLst>
          </p:cNvPr>
          <p:cNvSpPr txBox="1"/>
          <p:nvPr/>
        </p:nvSpPr>
        <p:spPr>
          <a:xfrm>
            <a:off x="5987980" y="3814094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4" name="TextBox 101">
            <a:extLst>
              <a:ext uri="{FF2B5EF4-FFF2-40B4-BE49-F238E27FC236}">
                <a16:creationId xmlns:a16="http://schemas.microsoft.com/office/drawing/2014/main" id="{7C42623D-1064-2241-B1C9-2B6C70069C0A}"/>
              </a:ext>
            </a:extLst>
          </p:cNvPr>
          <p:cNvSpPr txBox="1"/>
          <p:nvPr/>
        </p:nvSpPr>
        <p:spPr>
          <a:xfrm>
            <a:off x="6914333" y="3816267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t=3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5" name="TextBox 101">
            <a:extLst>
              <a:ext uri="{FF2B5EF4-FFF2-40B4-BE49-F238E27FC236}">
                <a16:creationId xmlns:a16="http://schemas.microsoft.com/office/drawing/2014/main" id="{8E7F5F7B-5319-9B43-B6B3-5CA057233317}"/>
              </a:ext>
            </a:extLst>
          </p:cNvPr>
          <p:cNvSpPr txBox="1"/>
          <p:nvPr/>
        </p:nvSpPr>
        <p:spPr>
          <a:xfrm>
            <a:off x="7771697" y="3814094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6" name="TextBox 101">
            <a:extLst>
              <a:ext uri="{FF2B5EF4-FFF2-40B4-BE49-F238E27FC236}">
                <a16:creationId xmlns:a16="http://schemas.microsoft.com/office/drawing/2014/main" id="{45DE8FC5-65EA-C44E-9CCC-6BD6BD47169E}"/>
              </a:ext>
            </a:extLst>
          </p:cNvPr>
          <p:cNvSpPr txBox="1"/>
          <p:nvPr/>
        </p:nvSpPr>
        <p:spPr>
          <a:xfrm>
            <a:off x="8659020" y="3814094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7" name="TextBox 101">
            <a:extLst>
              <a:ext uri="{FF2B5EF4-FFF2-40B4-BE49-F238E27FC236}">
                <a16:creationId xmlns:a16="http://schemas.microsoft.com/office/drawing/2014/main" id="{FF4193E7-AE0A-7740-BF8A-2C29F06192F9}"/>
              </a:ext>
            </a:extLst>
          </p:cNvPr>
          <p:cNvSpPr txBox="1"/>
          <p:nvPr/>
        </p:nvSpPr>
        <p:spPr>
          <a:xfrm>
            <a:off x="9528907" y="3786286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t=3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558" name="TextBox 101">
            <a:extLst>
              <a:ext uri="{FF2B5EF4-FFF2-40B4-BE49-F238E27FC236}">
                <a16:creationId xmlns:a16="http://schemas.microsoft.com/office/drawing/2014/main" id="{B4943CEC-F457-CE43-AF60-4B7F84F8D971}"/>
              </a:ext>
            </a:extLst>
          </p:cNvPr>
          <p:cNvSpPr txBox="1"/>
          <p:nvPr/>
        </p:nvSpPr>
        <p:spPr>
          <a:xfrm>
            <a:off x="8134415" y="1343907"/>
            <a:ext cx="74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t=85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n=550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3111CD03-8AF2-AC44-88DF-5CB66F00F737}"/>
              </a:ext>
            </a:extLst>
          </p:cNvPr>
          <p:cNvGrpSpPr/>
          <p:nvPr/>
        </p:nvGrpSpPr>
        <p:grpSpPr>
          <a:xfrm>
            <a:off x="828424" y="1306431"/>
            <a:ext cx="4925550" cy="1831942"/>
            <a:chOff x="1173553" y="1314844"/>
            <a:chExt cx="4925550" cy="183194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0F98E639-8552-9044-89E8-CE5D5E60BBD2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013C3F9-06F6-B548-9070-F205C7A31FC6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33A1319B-E965-124A-A536-5E3856FA1AAC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53122B5F-D136-824A-93B8-83848A5DAD6A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3BF0B3AD-1832-7A44-BBCE-13999ED342FB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FFF1AF2C-99D1-4643-B695-901B9771249B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4FC9676-7E0B-6F4E-B4C4-FC2AFC1EBAC5}"/>
                </a:ext>
              </a:extLst>
            </p:cNvPr>
            <p:cNvCxnSpPr>
              <a:cxnSpLocks/>
              <a:stCxn id="605" idx="0"/>
              <a:endCxn id="604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D429DB23-0AD0-4341-A681-F923FEAE461F}"/>
                </a:ext>
              </a:extLst>
            </p:cNvPr>
            <p:cNvCxnSpPr>
              <a:cxnSpLocks/>
              <a:stCxn id="606" idx="0"/>
              <a:endCxn id="604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D094C326-3B9E-604A-9414-532FA11347A4}"/>
                </a:ext>
              </a:extLst>
            </p:cNvPr>
            <p:cNvCxnSpPr>
              <a:cxnSpLocks/>
              <a:stCxn id="607" idx="0"/>
              <a:endCxn id="604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0A9E6EA-3068-714F-A5D8-5D1758F5286C}"/>
                </a:ext>
              </a:extLst>
            </p:cNvPr>
            <p:cNvCxnSpPr>
              <a:cxnSpLocks/>
              <a:stCxn id="608" idx="0"/>
              <a:endCxn id="604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EA7D1F95-E4E8-314E-AC45-9DA04DE02454}"/>
                </a:ext>
              </a:extLst>
            </p:cNvPr>
            <p:cNvCxnSpPr>
              <a:cxnSpLocks/>
              <a:stCxn id="609" idx="0"/>
              <a:endCxn id="604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D2E68048-D05D-AC41-94AE-34816B17A12A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03332EC9-9CDD-F747-AD5F-69A16DD842DE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7" name="TextBox 101">
              <a:extLst>
                <a:ext uri="{FF2B5EF4-FFF2-40B4-BE49-F238E27FC236}">
                  <a16:creationId xmlns:a16="http://schemas.microsoft.com/office/drawing/2014/main" id="{EA5BC7FF-1294-A242-95B5-8989A54B4954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3AD85080-CBBC-7A48-9E6E-E4DABC3A31D6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9D8621C-B324-C540-B543-2A5A05D363E7}"/>
                </a:ext>
              </a:extLst>
            </p:cNvPr>
            <p:cNvCxnSpPr>
              <a:cxnSpLocks/>
              <a:stCxn id="618" idx="0"/>
              <a:endCxn id="604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0" name="TextBox 101">
              <a:extLst>
                <a:ext uri="{FF2B5EF4-FFF2-40B4-BE49-F238E27FC236}">
                  <a16:creationId xmlns:a16="http://schemas.microsoft.com/office/drawing/2014/main" id="{62D47206-A2E2-9043-ABC4-DE64E5316B59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621" name="TextBox 101">
              <a:extLst>
                <a:ext uri="{FF2B5EF4-FFF2-40B4-BE49-F238E27FC236}">
                  <a16:creationId xmlns:a16="http://schemas.microsoft.com/office/drawing/2014/main" id="{59F33F2D-CE57-2845-A58C-5ABA83091814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622" name="TextBox 101">
              <a:extLst>
                <a:ext uri="{FF2B5EF4-FFF2-40B4-BE49-F238E27FC236}">
                  <a16:creationId xmlns:a16="http://schemas.microsoft.com/office/drawing/2014/main" id="{6F3B3F89-B698-DA4C-84CA-6986F36BBBFC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sp>
        <p:nvSpPr>
          <p:cNvPr id="623" name="Oval 622">
            <a:extLst>
              <a:ext uri="{FF2B5EF4-FFF2-40B4-BE49-F238E27FC236}">
                <a16:creationId xmlns:a16="http://schemas.microsoft.com/office/drawing/2014/main" id="{5DBDB821-9265-0A46-9551-558DDB8D2B02}"/>
              </a:ext>
            </a:extLst>
          </p:cNvPr>
          <p:cNvSpPr/>
          <p:nvPr/>
        </p:nvSpPr>
        <p:spPr>
          <a:xfrm flipH="1">
            <a:off x="868616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311A7323-8915-6440-BCE9-DF4BDA694AE9}"/>
              </a:ext>
            </a:extLst>
          </p:cNvPr>
          <p:cNvSpPr/>
          <p:nvPr/>
        </p:nvSpPr>
        <p:spPr>
          <a:xfrm flipH="1">
            <a:off x="1742243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E1CB4BEA-5423-824C-AA73-A1A1E459115D}"/>
              </a:ext>
            </a:extLst>
          </p:cNvPr>
          <p:cNvSpPr/>
          <p:nvPr/>
        </p:nvSpPr>
        <p:spPr>
          <a:xfrm flipH="1">
            <a:off x="2615870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EB8BF116-2F9A-8047-814F-34EBC8480417}"/>
              </a:ext>
            </a:extLst>
          </p:cNvPr>
          <p:cNvSpPr/>
          <p:nvPr/>
        </p:nvSpPr>
        <p:spPr>
          <a:xfrm flipH="1">
            <a:off x="3489497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F5FF222C-9AC0-154F-9002-E0C314B29330}"/>
              </a:ext>
            </a:extLst>
          </p:cNvPr>
          <p:cNvSpPr/>
          <p:nvPr/>
        </p:nvSpPr>
        <p:spPr>
          <a:xfrm flipH="1">
            <a:off x="4363123" y="3774242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FD7061C3-F6CE-514A-8A8A-5487F791AB72}"/>
              </a:ext>
            </a:extLst>
          </p:cNvPr>
          <p:cNvCxnSpPr>
            <a:cxnSpLocks/>
            <a:stCxn id="623" idx="0"/>
            <a:endCxn id="607" idx="4"/>
          </p:cNvCxnSpPr>
          <p:nvPr/>
        </p:nvCxnSpPr>
        <p:spPr>
          <a:xfrm flipV="1">
            <a:off x="1125244" y="3138373"/>
            <a:ext cx="170706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5F038D34-0E4B-E545-B88B-26B24A9D5620}"/>
              </a:ext>
            </a:extLst>
          </p:cNvPr>
          <p:cNvCxnSpPr>
            <a:cxnSpLocks/>
            <a:stCxn id="624" idx="0"/>
            <a:endCxn id="607" idx="4"/>
          </p:cNvCxnSpPr>
          <p:nvPr/>
        </p:nvCxnSpPr>
        <p:spPr>
          <a:xfrm flipV="1">
            <a:off x="1998871" y="3138373"/>
            <a:ext cx="83343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D7D14EB2-DBFB-BD4A-89AA-49E586FD61AC}"/>
              </a:ext>
            </a:extLst>
          </p:cNvPr>
          <p:cNvCxnSpPr>
            <a:cxnSpLocks/>
            <a:stCxn id="625" idx="0"/>
            <a:endCxn id="607" idx="4"/>
          </p:cNvCxnSpPr>
          <p:nvPr/>
        </p:nvCxnSpPr>
        <p:spPr>
          <a:xfrm flipH="1" flipV="1">
            <a:off x="2832306" y="3138373"/>
            <a:ext cx="4019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AA4C5DED-1E8E-0C4A-AB26-591DF1070BEF}"/>
              </a:ext>
            </a:extLst>
          </p:cNvPr>
          <p:cNvCxnSpPr>
            <a:cxnSpLocks/>
            <a:stCxn id="626" idx="0"/>
            <a:endCxn id="607" idx="4"/>
          </p:cNvCxnSpPr>
          <p:nvPr/>
        </p:nvCxnSpPr>
        <p:spPr>
          <a:xfrm flipH="1" flipV="1">
            <a:off x="2832306" y="3138373"/>
            <a:ext cx="913819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59294529-2617-8B4B-B561-3BBB18290B18}"/>
              </a:ext>
            </a:extLst>
          </p:cNvPr>
          <p:cNvCxnSpPr>
            <a:cxnSpLocks/>
            <a:stCxn id="627" idx="0"/>
            <a:endCxn id="607" idx="4"/>
          </p:cNvCxnSpPr>
          <p:nvPr/>
        </p:nvCxnSpPr>
        <p:spPr>
          <a:xfrm flipH="1" flipV="1">
            <a:off x="2832306" y="3138373"/>
            <a:ext cx="178744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2" name="TextBox 101">
            <a:extLst>
              <a:ext uri="{FF2B5EF4-FFF2-40B4-BE49-F238E27FC236}">
                <a16:creationId xmlns:a16="http://schemas.microsoft.com/office/drawing/2014/main" id="{6F93954C-5FF9-2B49-928D-2A8A5AE799FD}"/>
              </a:ext>
            </a:extLst>
          </p:cNvPr>
          <p:cNvSpPr txBox="1"/>
          <p:nvPr/>
        </p:nvSpPr>
        <p:spPr>
          <a:xfrm>
            <a:off x="853000" y="2728153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3" name="TextBox 101">
            <a:extLst>
              <a:ext uri="{FF2B5EF4-FFF2-40B4-BE49-F238E27FC236}">
                <a16:creationId xmlns:a16="http://schemas.microsoft.com/office/drawing/2014/main" id="{9A356C13-8B81-BA43-8F39-805C7DC92872}"/>
              </a:ext>
            </a:extLst>
          </p:cNvPr>
          <p:cNvSpPr txBox="1"/>
          <p:nvPr/>
        </p:nvSpPr>
        <p:spPr>
          <a:xfrm>
            <a:off x="1743923" y="2738976"/>
            <a:ext cx="8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4" name="TextBox 101">
            <a:extLst>
              <a:ext uri="{FF2B5EF4-FFF2-40B4-BE49-F238E27FC236}">
                <a16:creationId xmlns:a16="http://schemas.microsoft.com/office/drawing/2014/main" id="{60899B3F-70A8-1047-8FB2-54E667363812}"/>
              </a:ext>
            </a:extLst>
          </p:cNvPr>
          <p:cNvSpPr txBox="1"/>
          <p:nvPr/>
        </p:nvSpPr>
        <p:spPr>
          <a:xfrm>
            <a:off x="2622201" y="2720533"/>
            <a:ext cx="5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645" name="TextBox 101">
            <a:extLst>
              <a:ext uri="{FF2B5EF4-FFF2-40B4-BE49-F238E27FC236}">
                <a16:creationId xmlns:a16="http://schemas.microsoft.com/office/drawing/2014/main" id="{7F288362-2040-0643-BDF4-D375AC29AB1B}"/>
              </a:ext>
            </a:extLst>
          </p:cNvPr>
          <p:cNvSpPr txBox="1"/>
          <p:nvPr/>
        </p:nvSpPr>
        <p:spPr>
          <a:xfrm>
            <a:off x="3473838" y="2738976"/>
            <a:ext cx="263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6" name="TextBox 101">
            <a:extLst>
              <a:ext uri="{FF2B5EF4-FFF2-40B4-BE49-F238E27FC236}">
                <a16:creationId xmlns:a16="http://schemas.microsoft.com/office/drawing/2014/main" id="{6D340F1F-2F86-BD40-BEDA-685D14436651}"/>
              </a:ext>
            </a:extLst>
          </p:cNvPr>
          <p:cNvSpPr txBox="1"/>
          <p:nvPr/>
        </p:nvSpPr>
        <p:spPr>
          <a:xfrm>
            <a:off x="4344248" y="2724545"/>
            <a:ext cx="184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7" name="TextBox 101">
            <a:extLst>
              <a:ext uri="{FF2B5EF4-FFF2-40B4-BE49-F238E27FC236}">
                <a16:creationId xmlns:a16="http://schemas.microsoft.com/office/drawing/2014/main" id="{52A75DC5-A271-F14F-911B-6668AB4EE8C0}"/>
              </a:ext>
            </a:extLst>
          </p:cNvPr>
          <p:cNvSpPr txBox="1"/>
          <p:nvPr/>
        </p:nvSpPr>
        <p:spPr>
          <a:xfrm>
            <a:off x="5264678" y="2723684"/>
            <a:ext cx="12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48" name="TextBox 101">
            <a:extLst>
              <a:ext uri="{FF2B5EF4-FFF2-40B4-BE49-F238E27FC236}">
                <a16:creationId xmlns:a16="http://schemas.microsoft.com/office/drawing/2014/main" id="{E506C54D-794E-8C46-AA2F-11DD21B4E0DE}"/>
              </a:ext>
            </a:extLst>
          </p:cNvPr>
          <p:cNvSpPr txBox="1"/>
          <p:nvPr/>
        </p:nvSpPr>
        <p:spPr>
          <a:xfrm>
            <a:off x="903989" y="3818265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649" name="TextBox 101">
            <a:extLst>
              <a:ext uri="{FF2B5EF4-FFF2-40B4-BE49-F238E27FC236}">
                <a16:creationId xmlns:a16="http://schemas.microsoft.com/office/drawing/2014/main" id="{E8573F46-85FF-AB4E-8EDC-DF10E32D1C85}"/>
              </a:ext>
            </a:extLst>
          </p:cNvPr>
          <p:cNvSpPr txBox="1"/>
          <p:nvPr/>
        </p:nvSpPr>
        <p:spPr>
          <a:xfrm>
            <a:off x="1826884" y="3850802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650" name="TextBox 101">
            <a:extLst>
              <a:ext uri="{FF2B5EF4-FFF2-40B4-BE49-F238E27FC236}">
                <a16:creationId xmlns:a16="http://schemas.microsoft.com/office/drawing/2014/main" id="{932655B1-A6D8-904B-AB7D-E3BCA0404679}"/>
              </a:ext>
            </a:extLst>
          </p:cNvPr>
          <p:cNvSpPr txBox="1"/>
          <p:nvPr/>
        </p:nvSpPr>
        <p:spPr>
          <a:xfrm>
            <a:off x="2699163" y="380819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651" name="TextBox 101">
            <a:extLst>
              <a:ext uri="{FF2B5EF4-FFF2-40B4-BE49-F238E27FC236}">
                <a16:creationId xmlns:a16="http://schemas.microsoft.com/office/drawing/2014/main" id="{44BF2682-EAE3-674F-89AE-9983C34DA311}"/>
              </a:ext>
            </a:extLst>
          </p:cNvPr>
          <p:cNvSpPr txBox="1"/>
          <p:nvPr/>
        </p:nvSpPr>
        <p:spPr>
          <a:xfrm>
            <a:off x="3530396" y="3809061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652" name="TextBox 101">
            <a:extLst>
              <a:ext uri="{FF2B5EF4-FFF2-40B4-BE49-F238E27FC236}">
                <a16:creationId xmlns:a16="http://schemas.microsoft.com/office/drawing/2014/main" id="{E1E326B0-7DDB-7449-8699-1730D4201F32}"/>
              </a:ext>
            </a:extLst>
          </p:cNvPr>
          <p:cNvSpPr txBox="1"/>
          <p:nvPr/>
        </p:nvSpPr>
        <p:spPr>
          <a:xfrm>
            <a:off x="4406287" y="3837093"/>
            <a:ext cx="204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pic>
        <p:nvPicPr>
          <p:cNvPr id="657" name="Picture 656">
            <a:extLst>
              <a:ext uri="{FF2B5EF4-FFF2-40B4-BE49-F238E27FC236}">
                <a16:creationId xmlns:a16="http://schemas.microsoft.com/office/drawing/2014/main" id="{5A9E02D9-35B7-7543-B579-743779406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279" y="3020814"/>
            <a:ext cx="535801" cy="387715"/>
          </a:xfrm>
          <a:prstGeom prst="rect">
            <a:avLst/>
          </a:prstGeom>
        </p:spPr>
      </p:pic>
      <p:pic>
        <p:nvPicPr>
          <p:cNvPr id="658" name="Picture 657">
            <a:extLst>
              <a:ext uri="{FF2B5EF4-FFF2-40B4-BE49-F238E27FC236}">
                <a16:creationId xmlns:a16="http://schemas.microsoft.com/office/drawing/2014/main" id="{C4161407-F0F5-7846-AE10-07A2AE95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594" y="1556230"/>
            <a:ext cx="571094" cy="408753"/>
          </a:xfrm>
          <a:prstGeom prst="rect">
            <a:avLst/>
          </a:prstGeom>
        </p:spPr>
      </p:pic>
      <p:sp>
        <p:nvSpPr>
          <p:cNvPr id="664" name="TextBox 101">
            <a:extLst>
              <a:ext uri="{FF2B5EF4-FFF2-40B4-BE49-F238E27FC236}">
                <a16:creationId xmlns:a16="http://schemas.microsoft.com/office/drawing/2014/main" id="{44D0DA65-C536-284D-8911-7C0757480C74}"/>
              </a:ext>
            </a:extLst>
          </p:cNvPr>
          <p:cNvSpPr txBox="1"/>
          <p:nvPr/>
        </p:nvSpPr>
        <p:spPr>
          <a:xfrm>
            <a:off x="2987672" y="1346466"/>
            <a:ext cx="8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0.15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10111866-E189-1D4A-8ED8-E2896C9601A6}"/>
              </a:ext>
            </a:extLst>
          </p:cNvPr>
          <p:cNvSpPr txBox="1"/>
          <p:nvPr/>
        </p:nvSpPr>
        <p:spPr>
          <a:xfrm>
            <a:off x="6111435" y="4464621"/>
            <a:ext cx="3063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number of winning times at the current state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8F65D4B1-F8FC-8444-9D2B-B0384D9EB604}"/>
              </a:ext>
            </a:extLst>
          </p:cNvPr>
          <p:cNvSpPr txBox="1"/>
          <p:nvPr/>
        </p:nvSpPr>
        <p:spPr>
          <a:xfrm>
            <a:off x="6093000" y="4765429"/>
            <a:ext cx="3063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number of Playing times at the current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85C49-BE17-4E45-BDAE-25B1AEDB566D}"/>
              </a:ext>
            </a:extLst>
          </p:cNvPr>
          <p:cNvSpPr/>
          <p:nvPr/>
        </p:nvSpPr>
        <p:spPr>
          <a:xfrm>
            <a:off x="5885332" y="4378329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t:</a:t>
            </a:r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8F5B8DBF-9691-2741-9483-46EC6BD56698}"/>
              </a:ext>
            </a:extLst>
          </p:cNvPr>
          <p:cNvSpPr/>
          <p:nvPr/>
        </p:nvSpPr>
        <p:spPr>
          <a:xfrm>
            <a:off x="5878121" y="4683239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n: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7163E09-4E0D-AB46-9FB7-DE97D5F5C554}"/>
              </a:ext>
            </a:extLst>
          </p:cNvPr>
          <p:cNvSpPr/>
          <p:nvPr/>
        </p:nvSpPr>
        <p:spPr>
          <a:xfrm>
            <a:off x="4958121" y="1350005"/>
            <a:ext cx="1530206" cy="34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9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75A7F8-92C9-7F40-847C-CCEB9D8E1C4E}"/>
              </a:ext>
            </a:extLst>
          </p:cNvPr>
          <p:cNvGrpSpPr/>
          <p:nvPr/>
        </p:nvGrpSpPr>
        <p:grpSpPr>
          <a:xfrm>
            <a:off x="6778482" y="1241070"/>
            <a:ext cx="5056926" cy="4375859"/>
            <a:chOff x="3148314" y="1306431"/>
            <a:chExt cx="5056926" cy="4375859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B7546A8-3D1E-1046-85D9-EC1898C5FEED}"/>
                </a:ext>
              </a:extLst>
            </p:cNvPr>
            <p:cNvGrpSpPr/>
            <p:nvPr/>
          </p:nvGrpSpPr>
          <p:grpSpPr>
            <a:xfrm>
              <a:off x="3148314" y="1306431"/>
              <a:ext cx="4925550" cy="1831942"/>
              <a:chOff x="1173553" y="1314844"/>
              <a:chExt cx="4925550" cy="1831942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3FEA1EF-CD95-E148-9D4D-DBA710C87137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C535A39-332C-A544-8351-AF3C38EC5D0F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95495D4-4090-FD40-B603-7655B74D1D22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FBA5D7C-DABA-8048-8F4F-20CA30DF2ED8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C176740-19A4-6E42-A5AB-15EA5BD392B9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476D38FB-AE01-064C-BDCA-3CD94B348609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64EEF0A-1E96-7A49-BB2E-40D671FF692D}"/>
                  </a:ext>
                </a:extLst>
              </p:cNvPr>
              <p:cNvCxnSpPr>
                <a:cxnSpLocks/>
                <a:stCxn id="250" idx="0"/>
                <a:endCxn id="249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667788C-BFEA-804C-9A02-CA6CED78CD8D}"/>
                  </a:ext>
                </a:extLst>
              </p:cNvPr>
              <p:cNvCxnSpPr>
                <a:cxnSpLocks/>
                <a:stCxn id="251" idx="0"/>
                <a:endCxn id="249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412E26C-2749-C840-A338-A5E6F872A676}"/>
                  </a:ext>
                </a:extLst>
              </p:cNvPr>
              <p:cNvCxnSpPr>
                <a:cxnSpLocks/>
                <a:stCxn id="252" idx="0"/>
                <a:endCxn id="249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3EC93CA-38BC-C248-9E15-A553CC7A5FBC}"/>
                  </a:ext>
                </a:extLst>
              </p:cNvPr>
              <p:cNvCxnSpPr>
                <a:cxnSpLocks/>
                <a:stCxn id="253" idx="0"/>
                <a:endCxn id="249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F57393B-C599-1745-A91E-539ED502A8C5}"/>
                  </a:ext>
                </a:extLst>
              </p:cNvPr>
              <p:cNvCxnSpPr>
                <a:cxnSpLocks/>
                <a:stCxn id="254" idx="0"/>
                <a:endCxn id="249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73F433-961B-4F45-BFC6-E33E495E2F96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0E706AC-1DD9-D241-AE29-A3DD0BDC6AE0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2" name="TextBox 101">
                <a:extLst>
                  <a:ext uri="{FF2B5EF4-FFF2-40B4-BE49-F238E27FC236}">
                    <a16:creationId xmlns:a16="http://schemas.microsoft.com/office/drawing/2014/main" id="{1D7F9515-1A77-3848-AAC2-FF61C8CE54C9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CBD5197-DD7E-644A-B9D7-255A68CEE452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065194CE-4FAD-5341-9951-B23360CA5275}"/>
                  </a:ext>
                </a:extLst>
              </p:cNvPr>
              <p:cNvCxnSpPr>
                <a:cxnSpLocks/>
                <a:stCxn id="263" idx="0"/>
                <a:endCxn id="249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TextBox 101">
                <a:extLst>
                  <a:ext uri="{FF2B5EF4-FFF2-40B4-BE49-F238E27FC236}">
                    <a16:creationId xmlns:a16="http://schemas.microsoft.com/office/drawing/2014/main" id="{CDB5BAB8-3CBA-7945-A4AC-A6D35B0F9ADC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6" name="TextBox 101">
                <a:extLst>
                  <a:ext uri="{FF2B5EF4-FFF2-40B4-BE49-F238E27FC236}">
                    <a16:creationId xmlns:a16="http://schemas.microsoft.com/office/drawing/2014/main" id="{F2253206-392D-F540-B2E9-91081B933D98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267" name="TextBox 101">
                <a:extLst>
                  <a:ext uri="{FF2B5EF4-FFF2-40B4-BE49-F238E27FC236}">
                    <a16:creationId xmlns:a16="http://schemas.microsoft.com/office/drawing/2014/main" id="{911B83E0-27F9-6D4D-89BE-A72E81C22D3E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0C1B7E6-AEC8-A847-81C2-7826379A2A91}"/>
                </a:ext>
              </a:extLst>
            </p:cNvPr>
            <p:cNvSpPr/>
            <p:nvPr/>
          </p:nvSpPr>
          <p:spPr>
            <a:xfrm flipH="1">
              <a:off x="3188506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EF8E14E-1140-9B42-983B-93C2911463A9}"/>
                </a:ext>
              </a:extLst>
            </p:cNvPr>
            <p:cNvSpPr/>
            <p:nvPr/>
          </p:nvSpPr>
          <p:spPr>
            <a:xfrm flipH="1">
              <a:off x="406213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3D2EEDA-CF1F-7947-A611-183FF8A23A17}"/>
                </a:ext>
              </a:extLst>
            </p:cNvPr>
            <p:cNvSpPr/>
            <p:nvPr/>
          </p:nvSpPr>
          <p:spPr>
            <a:xfrm flipH="1">
              <a:off x="4935760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E2E9CFC-21AA-8A4E-AF12-376B97481F7B}"/>
                </a:ext>
              </a:extLst>
            </p:cNvPr>
            <p:cNvSpPr/>
            <p:nvPr/>
          </p:nvSpPr>
          <p:spPr>
            <a:xfrm flipH="1">
              <a:off x="5809387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5988B40-203B-7948-B6E9-6EB1CFCCE041}"/>
                </a:ext>
              </a:extLst>
            </p:cNvPr>
            <p:cNvSpPr/>
            <p:nvPr/>
          </p:nvSpPr>
          <p:spPr>
            <a:xfrm flipH="1">
              <a:off x="668301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92353F5-0339-F94A-8768-624678111048}"/>
                </a:ext>
              </a:extLst>
            </p:cNvPr>
            <p:cNvCxnSpPr>
              <a:cxnSpLocks/>
              <a:stCxn id="268" idx="0"/>
              <a:endCxn id="252" idx="4"/>
            </p:cNvCxnSpPr>
            <p:nvPr/>
          </p:nvCxnSpPr>
          <p:spPr>
            <a:xfrm flipV="1">
              <a:off x="3445134" y="3138373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A4D6A4B-669A-4A4C-A5AB-62A0DF39476B}"/>
                </a:ext>
              </a:extLst>
            </p:cNvPr>
            <p:cNvCxnSpPr>
              <a:cxnSpLocks/>
              <a:stCxn id="269" idx="0"/>
              <a:endCxn id="252" idx="4"/>
            </p:cNvCxnSpPr>
            <p:nvPr/>
          </p:nvCxnSpPr>
          <p:spPr>
            <a:xfrm flipV="1">
              <a:off x="4318761" y="3138373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7F8E896-FFB5-AC43-A28C-3704B657C04E}"/>
                </a:ext>
              </a:extLst>
            </p:cNvPr>
            <p:cNvCxnSpPr>
              <a:cxnSpLocks/>
              <a:stCxn id="270" idx="0"/>
              <a:endCxn id="252" idx="4"/>
            </p:cNvCxnSpPr>
            <p:nvPr/>
          </p:nvCxnSpPr>
          <p:spPr>
            <a:xfrm flipH="1" flipV="1">
              <a:off x="5152196" y="3138373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B07404E-5E80-1A4A-8CD1-D49B1C8797AE}"/>
                </a:ext>
              </a:extLst>
            </p:cNvPr>
            <p:cNvCxnSpPr>
              <a:cxnSpLocks/>
              <a:stCxn id="271" idx="0"/>
              <a:endCxn id="252" idx="4"/>
            </p:cNvCxnSpPr>
            <p:nvPr/>
          </p:nvCxnSpPr>
          <p:spPr>
            <a:xfrm flipH="1" flipV="1">
              <a:off x="5152196" y="3138373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39C17C-1F4A-A54F-8413-8F4176334C1F}"/>
                </a:ext>
              </a:extLst>
            </p:cNvPr>
            <p:cNvCxnSpPr>
              <a:cxnSpLocks/>
              <a:stCxn id="272" idx="0"/>
              <a:endCxn id="252" idx="4"/>
            </p:cNvCxnSpPr>
            <p:nvPr/>
          </p:nvCxnSpPr>
          <p:spPr>
            <a:xfrm flipH="1" flipV="1">
              <a:off x="5152196" y="3138373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3172890" y="2728153"/>
              <a:ext cx="793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CACE45C8-FF8F-524B-B2EB-01171008A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1169" y="3020814"/>
              <a:ext cx="535801" cy="387715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3D595B45-62E9-2E40-A352-14AA5B033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9484" y="1556230"/>
              <a:ext cx="571094" cy="408753"/>
            </a:xfrm>
            <a:prstGeom prst="rect">
              <a:avLst/>
            </a:prstGeom>
          </p:spPr>
        </p:pic>
        <p:sp>
          <p:nvSpPr>
            <p:cNvPr id="309" name="TextBox 101">
              <a:extLst>
                <a:ext uri="{FF2B5EF4-FFF2-40B4-BE49-F238E27FC236}">
                  <a16:creationId xmlns:a16="http://schemas.microsoft.com/office/drawing/2014/main" id="{F096D9D2-4196-BF4E-87AE-3CBAA724EE06}"/>
                </a:ext>
              </a:extLst>
            </p:cNvPr>
            <p:cNvSpPr txBox="1"/>
            <p:nvPr/>
          </p:nvSpPr>
          <p:spPr>
            <a:xfrm>
              <a:off x="4080815" y="2720533"/>
              <a:ext cx="733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0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4916091" y="2726219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n=50</a:t>
              </a:r>
            </a:p>
          </p:txBody>
        </p:sp>
        <p:sp>
          <p:nvSpPr>
            <p:cNvPr id="311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5803627" y="2725415"/>
              <a:ext cx="7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2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6726176" y="2720533"/>
              <a:ext cx="64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3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7612045" y="2710966"/>
              <a:ext cx="59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553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322649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4" name="TextBox 101">
              <a:extLst>
                <a:ext uri="{FF2B5EF4-FFF2-40B4-BE49-F238E27FC236}">
                  <a16:creationId xmlns:a16="http://schemas.microsoft.com/office/drawing/2014/main" id="{7C42623D-1064-2241-B1C9-2B6C70069C0A}"/>
                </a:ext>
              </a:extLst>
            </p:cNvPr>
            <p:cNvSpPr txBox="1"/>
            <p:nvPr/>
          </p:nvSpPr>
          <p:spPr>
            <a:xfrm>
              <a:off x="4152845" y="3816267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5" name="TextBox 101">
              <a:extLst>
                <a:ext uri="{FF2B5EF4-FFF2-40B4-BE49-F238E27FC236}">
                  <a16:creationId xmlns:a16="http://schemas.microsoft.com/office/drawing/2014/main" id="{8E7F5F7B-5319-9B43-B6B3-5CA057233317}"/>
                </a:ext>
              </a:extLst>
            </p:cNvPr>
            <p:cNvSpPr txBox="1"/>
            <p:nvPr/>
          </p:nvSpPr>
          <p:spPr>
            <a:xfrm>
              <a:off x="5010209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6" name="TextBox 101">
              <a:extLst>
                <a:ext uri="{FF2B5EF4-FFF2-40B4-BE49-F238E27FC236}">
                  <a16:creationId xmlns:a16="http://schemas.microsoft.com/office/drawing/2014/main" id="{45DE8FC5-65EA-C44E-9CCC-6BD6BD47169E}"/>
                </a:ext>
              </a:extLst>
            </p:cNvPr>
            <p:cNvSpPr txBox="1"/>
            <p:nvPr/>
          </p:nvSpPr>
          <p:spPr>
            <a:xfrm>
              <a:off x="589753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7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6767419" y="3786286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8" name="TextBox 101">
              <a:extLst>
                <a:ext uri="{FF2B5EF4-FFF2-40B4-BE49-F238E27FC236}">
                  <a16:creationId xmlns:a16="http://schemas.microsoft.com/office/drawing/2014/main" id="{B4943CEC-F457-CE43-AF60-4B7F84F8D971}"/>
                </a:ext>
              </a:extLst>
            </p:cNvPr>
            <p:cNvSpPr txBox="1"/>
            <p:nvPr/>
          </p:nvSpPr>
          <p:spPr>
            <a:xfrm>
              <a:off x="5372927" y="1343907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t=85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n=550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DEA22C-04D1-1845-A86B-4AA5BB285104}"/>
                </a:ext>
              </a:extLst>
            </p:cNvPr>
            <p:cNvSpPr/>
            <p:nvPr/>
          </p:nvSpPr>
          <p:spPr>
            <a:xfrm flipH="1">
              <a:off x="3507249" y="520386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249F850-51F5-1846-B7EF-6697A9B8FC0A}"/>
                </a:ext>
              </a:extLst>
            </p:cNvPr>
            <p:cNvSpPr/>
            <p:nvPr/>
          </p:nvSpPr>
          <p:spPr>
            <a:xfrm flipH="1">
              <a:off x="4435835" y="519612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2BACFE-AD5C-4541-9649-9BFC4A38A24B}"/>
                </a:ext>
              </a:extLst>
            </p:cNvPr>
            <p:cNvSpPr/>
            <p:nvPr/>
          </p:nvSpPr>
          <p:spPr>
            <a:xfrm flipH="1">
              <a:off x="5387443" y="520024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A70F16F-AA03-6D4F-B7A9-07A02167FD8D}"/>
                </a:ext>
              </a:extLst>
            </p:cNvPr>
            <p:cNvCxnSpPr>
              <a:cxnSpLocks/>
              <a:stCxn id="95" idx="0"/>
              <a:endCxn id="270" idx="4"/>
            </p:cNvCxnSpPr>
            <p:nvPr/>
          </p:nvCxnSpPr>
          <p:spPr>
            <a:xfrm flipV="1">
              <a:off x="3763877" y="4252671"/>
              <a:ext cx="1428511" cy="95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FD97280-582F-B44A-8EA1-423D82B51A7C}"/>
                </a:ext>
              </a:extLst>
            </p:cNvPr>
            <p:cNvCxnSpPr>
              <a:cxnSpLocks/>
              <a:stCxn id="96" idx="0"/>
              <a:endCxn id="270" idx="4"/>
            </p:cNvCxnSpPr>
            <p:nvPr/>
          </p:nvCxnSpPr>
          <p:spPr>
            <a:xfrm flipV="1">
              <a:off x="4692463" y="4252671"/>
              <a:ext cx="499925" cy="943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13F6DD-0C0E-714A-99D2-D4423E1342ED}"/>
                </a:ext>
              </a:extLst>
            </p:cNvPr>
            <p:cNvCxnSpPr>
              <a:cxnSpLocks/>
              <a:stCxn id="97" idx="0"/>
              <a:endCxn id="270" idx="4"/>
            </p:cNvCxnSpPr>
            <p:nvPr/>
          </p:nvCxnSpPr>
          <p:spPr>
            <a:xfrm flipH="1" flipV="1">
              <a:off x="5192388" y="4252671"/>
              <a:ext cx="451683" cy="94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FFBD49-CC0E-164C-B85F-8B5FBEFE294B}"/>
                </a:ext>
              </a:extLst>
            </p:cNvPr>
            <p:cNvSpPr/>
            <p:nvPr/>
          </p:nvSpPr>
          <p:spPr>
            <a:xfrm flipH="1">
              <a:off x="6435474" y="5196120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5D4419-E79B-8048-A30D-EFA3A8EE7A20}"/>
                </a:ext>
              </a:extLst>
            </p:cNvPr>
            <p:cNvCxnSpPr>
              <a:cxnSpLocks/>
              <a:stCxn id="104" idx="0"/>
              <a:endCxn id="270" idx="4"/>
            </p:cNvCxnSpPr>
            <p:nvPr/>
          </p:nvCxnSpPr>
          <p:spPr>
            <a:xfrm flipH="1" flipV="1">
              <a:off x="5192388" y="4252671"/>
              <a:ext cx="1499714" cy="9434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01">
              <a:extLst>
                <a:ext uri="{FF2B5EF4-FFF2-40B4-BE49-F238E27FC236}">
                  <a16:creationId xmlns:a16="http://schemas.microsoft.com/office/drawing/2014/main" id="{CBEA7080-0BBC-5A49-BDDA-FF29B8295117}"/>
                </a:ext>
              </a:extLst>
            </p:cNvPr>
            <p:cNvSpPr txBox="1"/>
            <p:nvPr/>
          </p:nvSpPr>
          <p:spPr>
            <a:xfrm>
              <a:off x="3556165" y="52352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2" name="TextBox 101">
              <a:extLst>
                <a:ext uri="{FF2B5EF4-FFF2-40B4-BE49-F238E27FC236}">
                  <a16:creationId xmlns:a16="http://schemas.microsoft.com/office/drawing/2014/main" id="{E71FF5F4-EDD2-D348-B0E2-3E84A2D83D29}"/>
                </a:ext>
              </a:extLst>
            </p:cNvPr>
            <p:cNvSpPr txBox="1"/>
            <p:nvPr/>
          </p:nvSpPr>
          <p:spPr>
            <a:xfrm>
              <a:off x="4509305" y="5242328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F80EABD7-F654-064D-A3B2-6481800C3930}"/>
                </a:ext>
              </a:extLst>
            </p:cNvPr>
            <p:cNvSpPr txBox="1"/>
            <p:nvPr/>
          </p:nvSpPr>
          <p:spPr>
            <a:xfrm>
              <a:off x="5483866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90474F07-1D2B-454A-8D41-3419BBF51AAB}"/>
                </a:ext>
              </a:extLst>
            </p:cNvPr>
            <p:cNvSpPr txBox="1"/>
            <p:nvPr/>
          </p:nvSpPr>
          <p:spPr>
            <a:xfrm>
              <a:off x="6547521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</p:grpSp>
      <p:sp>
        <p:nvSpPr>
          <p:cNvPr id="200" name="TextBox 101">
            <a:extLst>
              <a:ext uri="{FF2B5EF4-FFF2-40B4-BE49-F238E27FC236}">
                <a16:creationId xmlns:a16="http://schemas.microsoft.com/office/drawing/2014/main" id="{B3C17DE9-2ED1-2C45-8047-FA14875A95FF}"/>
              </a:ext>
            </a:extLst>
          </p:cNvPr>
          <p:cNvSpPr txBox="1"/>
          <p:nvPr/>
        </p:nvSpPr>
        <p:spPr>
          <a:xfrm>
            <a:off x="7436784" y="5905024"/>
            <a:ext cx="309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Rollout (</a:t>
            </a:r>
            <a:r>
              <a:rPr lang="en-US" sz="1600" dirty="0"/>
              <a:t>against random policy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DF11A27-0284-984E-934C-99190701420E}"/>
              </a:ext>
            </a:extLst>
          </p:cNvPr>
          <p:cNvSpPr/>
          <p:nvPr/>
        </p:nvSpPr>
        <p:spPr>
          <a:xfrm>
            <a:off x="7237186" y="5614416"/>
            <a:ext cx="270158" cy="823096"/>
          </a:xfrm>
          <a:custGeom>
            <a:avLst/>
            <a:gdLst>
              <a:gd name="connsiteX0" fmla="*/ 123734 w 270158"/>
              <a:gd name="connsiteY0" fmla="*/ 0 h 823096"/>
              <a:gd name="connsiteX1" fmla="*/ 4862 w 270158"/>
              <a:gd name="connsiteY1" fmla="*/ 228600 h 823096"/>
              <a:gd name="connsiteX2" fmla="*/ 270038 w 270158"/>
              <a:gd name="connsiteY2" fmla="*/ 393192 h 823096"/>
              <a:gd name="connsiteX3" fmla="*/ 41438 w 270158"/>
              <a:gd name="connsiteY3" fmla="*/ 603504 h 823096"/>
              <a:gd name="connsiteX4" fmla="*/ 224318 w 270158"/>
              <a:gd name="connsiteY4" fmla="*/ 740664 h 823096"/>
              <a:gd name="connsiteX5" fmla="*/ 187742 w 270158"/>
              <a:gd name="connsiteY5" fmla="*/ 822960 h 82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158" h="823096">
                <a:moveTo>
                  <a:pt x="123734" y="0"/>
                </a:moveTo>
                <a:cubicBezTo>
                  <a:pt x="52106" y="81534"/>
                  <a:pt x="-19522" y="163068"/>
                  <a:pt x="4862" y="228600"/>
                </a:cubicBezTo>
                <a:cubicBezTo>
                  <a:pt x="29246" y="294132"/>
                  <a:pt x="263942" y="330708"/>
                  <a:pt x="270038" y="393192"/>
                </a:cubicBezTo>
                <a:cubicBezTo>
                  <a:pt x="276134" y="455676"/>
                  <a:pt x="49058" y="545592"/>
                  <a:pt x="41438" y="603504"/>
                </a:cubicBezTo>
                <a:cubicBezTo>
                  <a:pt x="33818" y="661416"/>
                  <a:pt x="199934" y="704088"/>
                  <a:pt x="224318" y="740664"/>
                </a:cubicBezTo>
                <a:cubicBezTo>
                  <a:pt x="248702" y="777240"/>
                  <a:pt x="239558" y="826008"/>
                  <a:pt x="187742" y="822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B31DD-C89F-8C42-8613-3A662020CD27}"/>
              </a:ext>
            </a:extLst>
          </p:cNvPr>
          <p:cNvSpPr/>
          <p:nvPr/>
        </p:nvSpPr>
        <p:spPr>
          <a:xfrm>
            <a:off x="6856660" y="6452981"/>
            <a:ext cx="1185214" cy="31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43138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75A7F8-92C9-7F40-847C-CCEB9D8E1C4E}"/>
              </a:ext>
            </a:extLst>
          </p:cNvPr>
          <p:cNvGrpSpPr/>
          <p:nvPr/>
        </p:nvGrpSpPr>
        <p:grpSpPr>
          <a:xfrm>
            <a:off x="6778482" y="1241070"/>
            <a:ext cx="5056926" cy="4375859"/>
            <a:chOff x="3148314" y="1306431"/>
            <a:chExt cx="5056926" cy="4375859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B7546A8-3D1E-1046-85D9-EC1898C5FEED}"/>
                </a:ext>
              </a:extLst>
            </p:cNvPr>
            <p:cNvGrpSpPr/>
            <p:nvPr/>
          </p:nvGrpSpPr>
          <p:grpSpPr>
            <a:xfrm>
              <a:off x="3148314" y="1306431"/>
              <a:ext cx="4925550" cy="1831942"/>
              <a:chOff x="1173553" y="1314844"/>
              <a:chExt cx="4925550" cy="1831942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3FEA1EF-CD95-E148-9D4D-DBA710C87137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C535A39-332C-A544-8351-AF3C38EC5D0F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95495D4-4090-FD40-B603-7655B74D1D22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FBA5D7C-DABA-8048-8F4F-20CA30DF2ED8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C176740-19A4-6E42-A5AB-15EA5BD392B9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476D38FB-AE01-064C-BDCA-3CD94B348609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64EEF0A-1E96-7A49-BB2E-40D671FF692D}"/>
                  </a:ext>
                </a:extLst>
              </p:cNvPr>
              <p:cNvCxnSpPr>
                <a:cxnSpLocks/>
                <a:stCxn id="250" idx="0"/>
                <a:endCxn id="249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667788C-BFEA-804C-9A02-CA6CED78CD8D}"/>
                  </a:ext>
                </a:extLst>
              </p:cNvPr>
              <p:cNvCxnSpPr>
                <a:cxnSpLocks/>
                <a:stCxn id="251" idx="0"/>
                <a:endCxn id="249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412E26C-2749-C840-A338-A5E6F872A676}"/>
                  </a:ext>
                </a:extLst>
              </p:cNvPr>
              <p:cNvCxnSpPr>
                <a:cxnSpLocks/>
                <a:stCxn id="252" idx="0"/>
                <a:endCxn id="249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3EC93CA-38BC-C248-9E15-A553CC7A5FBC}"/>
                  </a:ext>
                </a:extLst>
              </p:cNvPr>
              <p:cNvCxnSpPr>
                <a:cxnSpLocks/>
                <a:stCxn id="253" idx="0"/>
                <a:endCxn id="249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F57393B-C599-1745-A91E-539ED502A8C5}"/>
                  </a:ext>
                </a:extLst>
              </p:cNvPr>
              <p:cNvCxnSpPr>
                <a:cxnSpLocks/>
                <a:stCxn id="254" idx="0"/>
                <a:endCxn id="249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73F433-961B-4F45-BFC6-E33E495E2F96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0E706AC-1DD9-D241-AE29-A3DD0BDC6AE0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2" name="TextBox 101">
                <a:extLst>
                  <a:ext uri="{FF2B5EF4-FFF2-40B4-BE49-F238E27FC236}">
                    <a16:creationId xmlns:a16="http://schemas.microsoft.com/office/drawing/2014/main" id="{1D7F9515-1A77-3848-AAC2-FF61C8CE54C9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CBD5197-DD7E-644A-B9D7-255A68CEE452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065194CE-4FAD-5341-9951-B23360CA5275}"/>
                  </a:ext>
                </a:extLst>
              </p:cNvPr>
              <p:cNvCxnSpPr>
                <a:cxnSpLocks/>
                <a:stCxn id="263" idx="0"/>
                <a:endCxn id="249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TextBox 101">
                <a:extLst>
                  <a:ext uri="{FF2B5EF4-FFF2-40B4-BE49-F238E27FC236}">
                    <a16:creationId xmlns:a16="http://schemas.microsoft.com/office/drawing/2014/main" id="{CDB5BAB8-3CBA-7945-A4AC-A6D35B0F9ADC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6" name="TextBox 101">
                <a:extLst>
                  <a:ext uri="{FF2B5EF4-FFF2-40B4-BE49-F238E27FC236}">
                    <a16:creationId xmlns:a16="http://schemas.microsoft.com/office/drawing/2014/main" id="{F2253206-392D-F540-B2E9-91081B933D98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267" name="TextBox 101">
                <a:extLst>
                  <a:ext uri="{FF2B5EF4-FFF2-40B4-BE49-F238E27FC236}">
                    <a16:creationId xmlns:a16="http://schemas.microsoft.com/office/drawing/2014/main" id="{911B83E0-27F9-6D4D-89BE-A72E81C22D3E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0C1B7E6-AEC8-A847-81C2-7826379A2A91}"/>
                </a:ext>
              </a:extLst>
            </p:cNvPr>
            <p:cNvSpPr/>
            <p:nvPr/>
          </p:nvSpPr>
          <p:spPr>
            <a:xfrm flipH="1">
              <a:off x="3188506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EF8E14E-1140-9B42-983B-93C2911463A9}"/>
                </a:ext>
              </a:extLst>
            </p:cNvPr>
            <p:cNvSpPr/>
            <p:nvPr/>
          </p:nvSpPr>
          <p:spPr>
            <a:xfrm flipH="1">
              <a:off x="406213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3D2EEDA-CF1F-7947-A611-183FF8A23A17}"/>
                </a:ext>
              </a:extLst>
            </p:cNvPr>
            <p:cNvSpPr/>
            <p:nvPr/>
          </p:nvSpPr>
          <p:spPr>
            <a:xfrm flipH="1">
              <a:off x="4935760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E2E9CFC-21AA-8A4E-AF12-376B97481F7B}"/>
                </a:ext>
              </a:extLst>
            </p:cNvPr>
            <p:cNvSpPr/>
            <p:nvPr/>
          </p:nvSpPr>
          <p:spPr>
            <a:xfrm flipH="1">
              <a:off x="5809387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5988B40-203B-7948-B6E9-6EB1CFCCE041}"/>
                </a:ext>
              </a:extLst>
            </p:cNvPr>
            <p:cNvSpPr/>
            <p:nvPr/>
          </p:nvSpPr>
          <p:spPr>
            <a:xfrm flipH="1">
              <a:off x="668301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92353F5-0339-F94A-8768-624678111048}"/>
                </a:ext>
              </a:extLst>
            </p:cNvPr>
            <p:cNvCxnSpPr>
              <a:cxnSpLocks/>
              <a:stCxn id="268" idx="0"/>
              <a:endCxn id="252" idx="4"/>
            </p:cNvCxnSpPr>
            <p:nvPr/>
          </p:nvCxnSpPr>
          <p:spPr>
            <a:xfrm flipV="1">
              <a:off x="3445134" y="3138373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A4D6A4B-669A-4A4C-A5AB-62A0DF39476B}"/>
                </a:ext>
              </a:extLst>
            </p:cNvPr>
            <p:cNvCxnSpPr>
              <a:cxnSpLocks/>
              <a:stCxn id="269" idx="0"/>
              <a:endCxn id="252" idx="4"/>
            </p:cNvCxnSpPr>
            <p:nvPr/>
          </p:nvCxnSpPr>
          <p:spPr>
            <a:xfrm flipV="1">
              <a:off x="4318761" y="3138373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7F8E896-FFB5-AC43-A28C-3704B657C04E}"/>
                </a:ext>
              </a:extLst>
            </p:cNvPr>
            <p:cNvCxnSpPr>
              <a:cxnSpLocks/>
              <a:stCxn id="270" idx="0"/>
              <a:endCxn id="252" idx="4"/>
            </p:cNvCxnSpPr>
            <p:nvPr/>
          </p:nvCxnSpPr>
          <p:spPr>
            <a:xfrm flipH="1" flipV="1">
              <a:off x="5152196" y="3138373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B07404E-5E80-1A4A-8CD1-D49B1C8797AE}"/>
                </a:ext>
              </a:extLst>
            </p:cNvPr>
            <p:cNvCxnSpPr>
              <a:cxnSpLocks/>
              <a:stCxn id="271" idx="0"/>
              <a:endCxn id="252" idx="4"/>
            </p:cNvCxnSpPr>
            <p:nvPr/>
          </p:nvCxnSpPr>
          <p:spPr>
            <a:xfrm flipH="1" flipV="1">
              <a:off x="5152196" y="3138373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39C17C-1F4A-A54F-8413-8F4176334C1F}"/>
                </a:ext>
              </a:extLst>
            </p:cNvPr>
            <p:cNvCxnSpPr>
              <a:cxnSpLocks/>
              <a:stCxn id="272" idx="0"/>
              <a:endCxn id="252" idx="4"/>
            </p:cNvCxnSpPr>
            <p:nvPr/>
          </p:nvCxnSpPr>
          <p:spPr>
            <a:xfrm flipH="1" flipV="1">
              <a:off x="5152196" y="3138373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3172890" y="2728153"/>
              <a:ext cx="793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CACE45C8-FF8F-524B-B2EB-01171008A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1169" y="3020814"/>
              <a:ext cx="535801" cy="387715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3D595B45-62E9-2E40-A352-14AA5B033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9484" y="1556230"/>
              <a:ext cx="571094" cy="408753"/>
            </a:xfrm>
            <a:prstGeom prst="rect">
              <a:avLst/>
            </a:prstGeom>
          </p:spPr>
        </p:pic>
        <p:sp>
          <p:nvSpPr>
            <p:cNvPr id="309" name="TextBox 101">
              <a:extLst>
                <a:ext uri="{FF2B5EF4-FFF2-40B4-BE49-F238E27FC236}">
                  <a16:creationId xmlns:a16="http://schemas.microsoft.com/office/drawing/2014/main" id="{F096D9D2-4196-BF4E-87AE-3CBAA724EE06}"/>
                </a:ext>
              </a:extLst>
            </p:cNvPr>
            <p:cNvSpPr txBox="1"/>
            <p:nvPr/>
          </p:nvSpPr>
          <p:spPr>
            <a:xfrm>
              <a:off x="4080815" y="2720533"/>
              <a:ext cx="733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0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4916091" y="2726219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n=50</a:t>
              </a:r>
            </a:p>
          </p:txBody>
        </p:sp>
        <p:sp>
          <p:nvSpPr>
            <p:cNvPr id="311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5803627" y="2725415"/>
              <a:ext cx="7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2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6726176" y="2720533"/>
              <a:ext cx="64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3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7612045" y="2710966"/>
              <a:ext cx="59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553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322649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4" name="TextBox 101">
              <a:extLst>
                <a:ext uri="{FF2B5EF4-FFF2-40B4-BE49-F238E27FC236}">
                  <a16:creationId xmlns:a16="http://schemas.microsoft.com/office/drawing/2014/main" id="{7C42623D-1064-2241-B1C9-2B6C70069C0A}"/>
                </a:ext>
              </a:extLst>
            </p:cNvPr>
            <p:cNvSpPr txBox="1"/>
            <p:nvPr/>
          </p:nvSpPr>
          <p:spPr>
            <a:xfrm>
              <a:off x="4152845" y="3816267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5" name="TextBox 101">
              <a:extLst>
                <a:ext uri="{FF2B5EF4-FFF2-40B4-BE49-F238E27FC236}">
                  <a16:creationId xmlns:a16="http://schemas.microsoft.com/office/drawing/2014/main" id="{8E7F5F7B-5319-9B43-B6B3-5CA057233317}"/>
                </a:ext>
              </a:extLst>
            </p:cNvPr>
            <p:cNvSpPr txBox="1"/>
            <p:nvPr/>
          </p:nvSpPr>
          <p:spPr>
            <a:xfrm>
              <a:off x="5010209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6" name="TextBox 101">
              <a:extLst>
                <a:ext uri="{FF2B5EF4-FFF2-40B4-BE49-F238E27FC236}">
                  <a16:creationId xmlns:a16="http://schemas.microsoft.com/office/drawing/2014/main" id="{45DE8FC5-65EA-C44E-9CCC-6BD6BD47169E}"/>
                </a:ext>
              </a:extLst>
            </p:cNvPr>
            <p:cNvSpPr txBox="1"/>
            <p:nvPr/>
          </p:nvSpPr>
          <p:spPr>
            <a:xfrm>
              <a:off x="589753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7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6767419" y="3786286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8" name="TextBox 101">
              <a:extLst>
                <a:ext uri="{FF2B5EF4-FFF2-40B4-BE49-F238E27FC236}">
                  <a16:creationId xmlns:a16="http://schemas.microsoft.com/office/drawing/2014/main" id="{B4943CEC-F457-CE43-AF60-4B7F84F8D971}"/>
                </a:ext>
              </a:extLst>
            </p:cNvPr>
            <p:cNvSpPr txBox="1"/>
            <p:nvPr/>
          </p:nvSpPr>
          <p:spPr>
            <a:xfrm>
              <a:off x="5372927" y="1343907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t=85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n=550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DEA22C-04D1-1845-A86B-4AA5BB285104}"/>
                </a:ext>
              </a:extLst>
            </p:cNvPr>
            <p:cNvSpPr/>
            <p:nvPr/>
          </p:nvSpPr>
          <p:spPr>
            <a:xfrm flipH="1">
              <a:off x="3507249" y="520386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249F850-51F5-1846-B7EF-6697A9B8FC0A}"/>
                </a:ext>
              </a:extLst>
            </p:cNvPr>
            <p:cNvSpPr/>
            <p:nvPr/>
          </p:nvSpPr>
          <p:spPr>
            <a:xfrm flipH="1">
              <a:off x="4435835" y="519612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2BACFE-AD5C-4541-9649-9BFC4A38A24B}"/>
                </a:ext>
              </a:extLst>
            </p:cNvPr>
            <p:cNvSpPr/>
            <p:nvPr/>
          </p:nvSpPr>
          <p:spPr>
            <a:xfrm flipH="1">
              <a:off x="5387443" y="520024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A70F16F-AA03-6D4F-B7A9-07A02167FD8D}"/>
                </a:ext>
              </a:extLst>
            </p:cNvPr>
            <p:cNvCxnSpPr>
              <a:cxnSpLocks/>
              <a:stCxn id="95" idx="0"/>
              <a:endCxn id="270" idx="4"/>
            </p:cNvCxnSpPr>
            <p:nvPr/>
          </p:nvCxnSpPr>
          <p:spPr>
            <a:xfrm flipV="1">
              <a:off x="3763877" y="4252671"/>
              <a:ext cx="1428511" cy="95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FD97280-582F-B44A-8EA1-423D82B51A7C}"/>
                </a:ext>
              </a:extLst>
            </p:cNvPr>
            <p:cNvCxnSpPr>
              <a:cxnSpLocks/>
              <a:stCxn id="96" idx="0"/>
              <a:endCxn id="270" idx="4"/>
            </p:cNvCxnSpPr>
            <p:nvPr/>
          </p:nvCxnSpPr>
          <p:spPr>
            <a:xfrm flipV="1">
              <a:off x="4692463" y="4252671"/>
              <a:ext cx="499925" cy="943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13F6DD-0C0E-714A-99D2-D4423E1342ED}"/>
                </a:ext>
              </a:extLst>
            </p:cNvPr>
            <p:cNvCxnSpPr>
              <a:cxnSpLocks/>
              <a:stCxn id="97" idx="0"/>
              <a:endCxn id="270" idx="4"/>
            </p:cNvCxnSpPr>
            <p:nvPr/>
          </p:nvCxnSpPr>
          <p:spPr>
            <a:xfrm flipH="1" flipV="1">
              <a:off x="5192388" y="4252671"/>
              <a:ext cx="451683" cy="94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FFBD49-CC0E-164C-B85F-8B5FBEFE294B}"/>
                </a:ext>
              </a:extLst>
            </p:cNvPr>
            <p:cNvSpPr/>
            <p:nvPr/>
          </p:nvSpPr>
          <p:spPr>
            <a:xfrm flipH="1">
              <a:off x="6435474" y="5196120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5D4419-E79B-8048-A30D-EFA3A8EE7A20}"/>
                </a:ext>
              </a:extLst>
            </p:cNvPr>
            <p:cNvCxnSpPr>
              <a:cxnSpLocks/>
              <a:stCxn id="104" idx="0"/>
              <a:endCxn id="270" idx="4"/>
            </p:cNvCxnSpPr>
            <p:nvPr/>
          </p:nvCxnSpPr>
          <p:spPr>
            <a:xfrm flipH="1" flipV="1">
              <a:off x="5192388" y="4252671"/>
              <a:ext cx="1499714" cy="9434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01">
              <a:extLst>
                <a:ext uri="{FF2B5EF4-FFF2-40B4-BE49-F238E27FC236}">
                  <a16:creationId xmlns:a16="http://schemas.microsoft.com/office/drawing/2014/main" id="{CBEA7080-0BBC-5A49-BDDA-FF29B8295117}"/>
                </a:ext>
              </a:extLst>
            </p:cNvPr>
            <p:cNvSpPr txBox="1"/>
            <p:nvPr/>
          </p:nvSpPr>
          <p:spPr>
            <a:xfrm>
              <a:off x="3556165" y="52352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2" name="TextBox 101">
              <a:extLst>
                <a:ext uri="{FF2B5EF4-FFF2-40B4-BE49-F238E27FC236}">
                  <a16:creationId xmlns:a16="http://schemas.microsoft.com/office/drawing/2014/main" id="{E71FF5F4-EDD2-D348-B0E2-3E84A2D83D29}"/>
                </a:ext>
              </a:extLst>
            </p:cNvPr>
            <p:cNvSpPr txBox="1"/>
            <p:nvPr/>
          </p:nvSpPr>
          <p:spPr>
            <a:xfrm>
              <a:off x="4509305" y="5242328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F80EABD7-F654-064D-A3B2-6481800C3930}"/>
                </a:ext>
              </a:extLst>
            </p:cNvPr>
            <p:cNvSpPr txBox="1"/>
            <p:nvPr/>
          </p:nvSpPr>
          <p:spPr>
            <a:xfrm>
              <a:off x="5483866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90474F07-1D2B-454A-8D41-3419BBF51AAB}"/>
                </a:ext>
              </a:extLst>
            </p:cNvPr>
            <p:cNvSpPr txBox="1"/>
            <p:nvPr/>
          </p:nvSpPr>
          <p:spPr>
            <a:xfrm>
              <a:off x="6547521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</p:grpSp>
      <p:sp>
        <p:nvSpPr>
          <p:cNvPr id="135" name="TextBox 101">
            <a:extLst>
              <a:ext uri="{FF2B5EF4-FFF2-40B4-BE49-F238E27FC236}">
                <a16:creationId xmlns:a16="http://schemas.microsoft.com/office/drawing/2014/main" id="{8F675B03-DF38-1249-9175-F582D3337FBC}"/>
              </a:ext>
            </a:extLst>
          </p:cNvPr>
          <p:cNvSpPr txBox="1"/>
          <p:nvPr/>
        </p:nvSpPr>
        <p:spPr>
          <a:xfrm>
            <a:off x="5971359" y="2699626"/>
            <a:ext cx="593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61365C-94D3-584E-943A-26A3214A8104}"/>
              </a:ext>
            </a:extLst>
          </p:cNvPr>
          <p:cNvGrpSpPr/>
          <p:nvPr/>
        </p:nvGrpSpPr>
        <p:grpSpPr>
          <a:xfrm>
            <a:off x="1507628" y="1295091"/>
            <a:ext cx="4925550" cy="2946240"/>
            <a:chOff x="1507628" y="1295091"/>
            <a:chExt cx="4925550" cy="294624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3B9AAE6-B912-D747-942A-EDE8A24CA0C9}"/>
                </a:ext>
              </a:extLst>
            </p:cNvPr>
            <p:cNvGrpSpPr/>
            <p:nvPr/>
          </p:nvGrpSpPr>
          <p:grpSpPr>
            <a:xfrm>
              <a:off x="1507628" y="1295091"/>
              <a:ext cx="4925550" cy="1831942"/>
              <a:chOff x="1173553" y="1314844"/>
              <a:chExt cx="4925550" cy="1831942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2279CBA5-29FF-4645-B2EB-C46FCF43D618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3B1C258-37A2-4843-B3B7-E00B9B9DB0C4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B351754-610B-BB4C-BEB2-61186A5CDD6F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147DC33E-2EE9-C940-9592-20373E8ACB8E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FDAB4382-217B-564B-8812-E4582C685952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98305E2A-BB81-0F44-B2B5-4E43A9D04FA6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F6E6E41-6CDB-7649-B910-6BF0D91ED295}"/>
                  </a:ext>
                </a:extLst>
              </p:cNvPr>
              <p:cNvCxnSpPr>
                <a:cxnSpLocks/>
                <a:stCxn id="155" idx="0"/>
                <a:endCxn id="154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5E6DF12-A8E5-EF4E-940E-183FA1BC6C0B}"/>
                  </a:ext>
                </a:extLst>
              </p:cNvPr>
              <p:cNvCxnSpPr>
                <a:cxnSpLocks/>
                <a:stCxn id="156" idx="0"/>
                <a:endCxn id="154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9339FB3-2DEE-D04E-AC98-6F2F98042EE0}"/>
                  </a:ext>
                </a:extLst>
              </p:cNvPr>
              <p:cNvCxnSpPr>
                <a:cxnSpLocks/>
                <a:stCxn id="157" idx="0"/>
                <a:endCxn id="154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CB99588-7FB7-9F42-A78A-40F86D011801}"/>
                  </a:ext>
                </a:extLst>
              </p:cNvPr>
              <p:cNvCxnSpPr>
                <a:cxnSpLocks/>
                <a:stCxn id="158" idx="0"/>
                <a:endCxn id="154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19BCD76-6339-8B42-AB55-B64607B4C0FC}"/>
                  </a:ext>
                </a:extLst>
              </p:cNvPr>
              <p:cNvCxnSpPr>
                <a:cxnSpLocks/>
                <a:stCxn id="159" idx="0"/>
                <a:endCxn id="154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E74A724-8259-C04B-A37F-29D5A4D21155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28CFCA8-83B0-844C-BD15-B615A70F3B6B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67" name="TextBox 101">
                <a:extLst>
                  <a:ext uri="{FF2B5EF4-FFF2-40B4-BE49-F238E27FC236}">
                    <a16:creationId xmlns:a16="http://schemas.microsoft.com/office/drawing/2014/main" id="{1F1ADE87-0095-FA49-AA94-7B5D4C1B2BE6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E5975CB-6D4C-294E-A523-90312E63F3AF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3846796-0D9B-7E47-8B06-0F94492CAF21}"/>
                  </a:ext>
                </a:extLst>
              </p:cNvPr>
              <p:cNvCxnSpPr>
                <a:cxnSpLocks/>
                <a:stCxn id="168" idx="0"/>
                <a:endCxn id="154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TextBox 101">
                <a:extLst>
                  <a:ext uri="{FF2B5EF4-FFF2-40B4-BE49-F238E27FC236}">
                    <a16:creationId xmlns:a16="http://schemas.microsoft.com/office/drawing/2014/main" id="{A747C083-4005-0143-97B3-EF5DD3FE7CE7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171" name="TextBox 101">
                <a:extLst>
                  <a:ext uri="{FF2B5EF4-FFF2-40B4-BE49-F238E27FC236}">
                    <a16:creationId xmlns:a16="http://schemas.microsoft.com/office/drawing/2014/main" id="{8ED56BD4-E6ED-6E43-8663-84BEB31EF0A7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172" name="TextBox 101">
                <a:extLst>
                  <a:ext uri="{FF2B5EF4-FFF2-40B4-BE49-F238E27FC236}">
                    <a16:creationId xmlns:a16="http://schemas.microsoft.com/office/drawing/2014/main" id="{C3AEB043-AD86-974D-A140-DA3B5FDB7617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A832E8-7D03-6C4A-AAE9-920C85DE6878}"/>
                </a:ext>
              </a:extLst>
            </p:cNvPr>
            <p:cNvGrpSpPr/>
            <p:nvPr/>
          </p:nvGrpSpPr>
          <p:grpSpPr>
            <a:xfrm>
              <a:off x="1532204" y="1332567"/>
              <a:ext cx="4197784" cy="2908764"/>
              <a:chOff x="1532204" y="1332567"/>
              <a:chExt cx="4197784" cy="2908764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8BE259E-4F22-4D4D-944D-C52A18A55CA7}"/>
                  </a:ext>
                </a:extLst>
              </p:cNvPr>
              <p:cNvSpPr/>
              <p:nvPr/>
            </p:nvSpPr>
            <p:spPr>
              <a:xfrm flipH="1">
                <a:off x="1547820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89707AC-E612-3E43-B090-DC7E5F0849BD}"/>
                  </a:ext>
                </a:extLst>
              </p:cNvPr>
              <p:cNvSpPr/>
              <p:nvPr/>
            </p:nvSpPr>
            <p:spPr>
              <a:xfrm flipH="1">
                <a:off x="2421447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4AF4DA0-B3E5-1140-9B44-E52B2AE729C6}"/>
                  </a:ext>
                </a:extLst>
              </p:cNvPr>
              <p:cNvSpPr/>
              <p:nvPr/>
            </p:nvSpPr>
            <p:spPr>
              <a:xfrm flipH="1">
                <a:off x="3295074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54FCB3D-5238-5043-B7D2-88BD00711579}"/>
                  </a:ext>
                </a:extLst>
              </p:cNvPr>
              <p:cNvSpPr/>
              <p:nvPr/>
            </p:nvSpPr>
            <p:spPr>
              <a:xfrm flipH="1">
                <a:off x="4168701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B018F97-51B7-AA4F-8010-839E1C644197}"/>
                  </a:ext>
                </a:extLst>
              </p:cNvPr>
              <p:cNvSpPr/>
              <p:nvPr/>
            </p:nvSpPr>
            <p:spPr>
              <a:xfrm flipH="1">
                <a:off x="5042327" y="376290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37558E4-B2FF-3B4B-A85A-E39C5241553F}"/>
                  </a:ext>
                </a:extLst>
              </p:cNvPr>
              <p:cNvCxnSpPr>
                <a:cxnSpLocks/>
                <a:stCxn id="118" idx="0"/>
                <a:endCxn id="157" idx="4"/>
              </p:cNvCxnSpPr>
              <p:nvPr/>
            </p:nvCxnSpPr>
            <p:spPr>
              <a:xfrm flipV="1">
                <a:off x="1804448" y="3127033"/>
                <a:ext cx="170706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1322FD9-01BC-174E-8359-D9B726876EAF}"/>
                  </a:ext>
                </a:extLst>
              </p:cNvPr>
              <p:cNvCxnSpPr>
                <a:cxnSpLocks/>
                <a:stCxn id="119" idx="0"/>
                <a:endCxn id="157" idx="4"/>
              </p:cNvCxnSpPr>
              <p:nvPr/>
            </p:nvCxnSpPr>
            <p:spPr>
              <a:xfrm flipV="1">
                <a:off x="2678075" y="3127033"/>
                <a:ext cx="83343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500ED33-0F84-E847-9B74-1418E2073C95}"/>
                  </a:ext>
                </a:extLst>
              </p:cNvPr>
              <p:cNvCxnSpPr>
                <a:cxnSpLocks/>
                <a:stCxn id="120" idx="0"/>
                <a:endCxn id="157" idx="4"/>
              </p:cNvCxnSpPr>
              <p:nvPr/>
            </p:nvCxnSpPr>
            <p:spPr>
              <a:xfrm flipH="1" flipV="1">
                <a:off x="3511510" y="3127033"/>
                <a:ext cx="4019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BFAAC9D-6DE9-AA49-8F12-D8E87730CB2A}"/>
                  </a:ext>
                </a:extLst>
              </p:cNvPr>
              <p:cNvCxnSpPr>
                <a:cxnSpLocks/>
                <a:stCxn id="121" idx="0"/>
                <a:endCxn id="157" idx="4"/>
              </p:cNvCxnSpPr>
              <p:nvPr/>
            </p:nvCxnSpPr>
            <p:spPr>
              <a:xfrm flipH="1" flipV="1">
                <a:off x="3511510" y="3127033"/>
                <a:ext cx="913819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8DD571C-EA11-514A-8E76-41ACFEE04F79}"/>
                  </a:ext>
                </a:extLst>
              </p:cNvPr>
              <p:cNvCxnSpPr>
                <a:cxnSpLocks/>
                <a:stCxn id="122" idx="0"/>
                <a:endCxn id="157" idx="4"/>
              </p:cNvCxnSpPr>
              <p:nvPr/>
            </p:nvCxnSpPr>
            <p:spPr>
              <a:xfrm flipH="1" flipV="1">
                <a:off x="3511510" y="3127033"/>
                <a:ext cx="178744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TextBox 101">
                <a:extLst>
                  <a:ext uri="{FF2B5EF4-FFF2-40B4-BE49-F238E27FC236}">
                    <a16:creationId xmlns:a16="http://schemas.microsoft.com/office/drawing/2014/main" id="{20F7D4A9-CAB5-DC47-8CD0-33B0A17B3B83}"/>
                  </a:ext>
                </a:extLst>
              </p:cNvPr>
              <p:cNvSpPr txBox="1"/>
              <p:nvPr/>
            </p:nvSpPr>
            <p:spPr>
              <a:xfrm>
                <a:off x="1532204" y="2716813"/>
                <a:ext cx="793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1BF1ACBE-AA63-2A45-9D98-0803BB3C1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0483" y="3009474"/>
                <a:ext cx="535801" cy="387715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11AF691-D00D-A04E-B4F0-26854CAAB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8798" y="1544890"/>
                <a:ext cx="571094" cy="408753"/>
              </a:xfrm>
              <a:prstGeom prst="rect">
                <a:avLst/>
              </a:prstGeom>
            </p:spPr>
          </p:pic>
          <p:sp>
            <p:nvSpPr>
              <p:cNvPr id="131" name="TextBox 101">
                <a:extLst>
                  <a:ext uri="{FF2B5EF4-FFF2-40B4-BE49-F238E27FC236}">
                    <a16:creationId xmlns:a16="http://schemas.microsoft.com/office/drawing/2014/main" id="{CAEB0B2C-E643-654F-9207-7F66DC33FD33}"/>
                  </a:ext>
                </a:extLst>
              </p:cNvPr>
              <p:cNvSpPr txBox="1"/>
              <p:nvPr/>
            </p:nvSpPr>
            <p:spPr>
              <a:xfrm>
                <a:off x="2440129" y="2709193"/>
                <a:ext cx="733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132" name="TextBox 101">
                <a:extLst>
                  <a:ext uri="{FF2B5EF4-FFF2-40B4-BE49-F238E27FC236}">
                    <a16:creationId xmlns:a16="http://schemas.microsoft.com/office/drawing/2014/main" id="{2789B50E-C15C-9D48-9C42-C8257220C557}"/>
                  </a:ext>
                </a:extLst>
              </p:cNvPr>
              <p:cNvSpPr txBox="1"/>
              <p:nvPr/>
            </p:nvSpPr>
            <p:spPr>
              <a:xfrm>
                <a:off x="3275405" y="2714879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t=25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n=50</a:t>
                </a:r>
              </a:p>
            </p:txBody>
          </p:sp>
          <p:sp>
            <p:nvSpPr>
              <p:cNvPr id="133" name="TextBox 101">
                <a:extLst>
                  <a:ext uri="{FF2B5EF4-FFF2-40B4-BE49-F238E27FC236}">
                    <a16:creationId xmlns:a16="http://schemas.microsoft.com/office/drawing/2014/main" id="{408734DC-4777-6A4A-9B9C-7BC226CD68BA}"/>
                  </a:ext>
                </a:extLst>
              </p:cNvPr>
              <p:cNvSpPr txBox="1"/>
              <p:nvPr/>
            </p:nvSpPr>
            <p:spPr>
              <a:xfrm>
                <a:off x="4162941" y="2714075"/>
                <a:ext cx="706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134" name="TextBox 101">
                <a:extLst>
                  <a:ext uri="{FF2B5EF4-FFF2-40B4-BE49-F238E27FC236}">
                    <a16:creationId xmlns:a16="http://schemas.microsoft.com/office/drawing/2014/main" id="{0FDF1353-5A75-C440-BCC4-487C138F45BE}"/>
                  </a:ext>
                </a:extLst>
              </p:cNvPr>
              <p:cNvSpPr txBox="1"/>
              <p:nvPr/>
            </p:nvSpPr>
            <p:spPr>
              <a:xfrm>
                <a:off x="5085490" y="2709193"/>
                <a:ext cx="644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136" name="TextBox 101">
                <a:extLst>
                  <a:ext uri="{FF2B5EF4-FFF2-40B4-BE49-F238E27FC236}">
                    <a16:creationId xmlns:a16="http://schemas.microsoft.com/office/drawing/2014/main" id="{E3D26BE6-EC79-E44E-AA11-BD63F62C7322}"/>
                  </a:ext>
                </a:extLst>
              </p:cNvPr>
              <p:cNvSpPr txBox="1"/>
              <p:nvPr/>
            </p:nvSpPr>
            <p:spPr>
              <a:xfrm>
                <a:off x="1585806" y="380275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37" name="TextBox 101">
                <a:extLst>
                  <a:ext uri="{FF2B5EF4-FFF2-40B4-BE49-F238E27FC236}">
                    <a16:creationId xmlns:a16="http://schemas.microsoft.com/office/drawing/2014/main" id="{9CA494E1-D32E-FE46-8A94-F827833B8630}"/>
                  </a:ext>
                </a:extLst>
              </p:cNvPr>
              <p:cNvSpPr txBox="1"/>
              <p:nvPr/>
            </p:nvSpPr>
            <p:spPr>
              <a:xfrm>
                <a:off x="2512159" y="3804927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38" name="TextBox 101">
                <a:extLst>
                  <a:ext uri="{FF2B5EF4-FFF2-40B4-BE49-F238E27FC236}">
                    <a16:creationId xmlns:a16="http://schemas.microsoft.com/office/drawing/2014/main" id="{7F856789-F6B6-004D-B1C5-0E8410E008B9}"/>
                  </a:ext>
                </a:extLst>
              </p:cNvPr>
              <p:cNvSpPr txBox="1"/>
              <p:nvPr/>
            </p:nvSpPr>
            <p:spPr>
              <a:xfrm>
                <a:off x="3369523" y="380275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39" name="TextBox 101">
                <a:extLst>
                  <a:ext uri="{FF2B5EF4-FFF2-40B4-BE49-F238E27FC236}">
                    <a16:creationId xmlns:a16="http://schemas.microsoft.com/office/drawing/2014/main" id="{8FD1ED62-5AC7-A149-85D1-F01D8FFCED4A}"/>
                  </a:ext>
                </a:extLst>
              </p:cNvPr>
              <p:cNvSpPr txBox="1"/>
              <p:nvPr/>
            </p:nvSpPr>
            <p:spPr>
              <a:xfrm>
                <a:off x="4256846" y="380275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40" name="TextBox 101">
                <a:extLst>
                  <a:ext uri="{FF2B5EF4-FFF2-40B4-BE49-F238E27FC236}">
                    <a16:creationId xmlns:a16="http://schemas.microsoft.com/office/drawing/2014/main" id="{C2BE0E88-90BD-5C48-B4FE-A4B9D51C8F89}"/>
                  </a:ext>
                </a:extLst>
              </p:cNvPr>
              <p:cNvSpPr txBox="1"/>
              <p:nvPr/>
            </p:nvSpPr>
            <p:spPr>
              <a:xfrm>
                <a:off x="5126733" y="3774946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41" name="TextBox 101">
                <a:extLst>
                  <a:ext uri="{FF2B5EF4-FFF2-40B4-BE49-F238E27FC236}">
                    <a16:creationId xmlns:a16="http://schemas.microsoft.com/office/drawing/2014/main" id="{7D2D2729-E7A1-4B45-B63A-E6AACF09A5CC}"/>
                  </a:ext>
                </a:extLst>
              </p:cNvPr>
              <p:cNvSpPr txBox="1"/>
              <p:nvPr/>
            </p:nvSpPr>
            <p:spPr>
              <a:xfrm>
                <a:off x="3732241" y="1332567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t=85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n=550</a:t>
                </a:r>
              </a:p>
            </p:txBody>
          </p:sp>
        </p:grpSp>
      </p:grpSp>
      <p:sp>
        <p:nvSpPr>
          <p:cNvPr id="198" name="TextBox 101">
            <a:extLst>
              <a:ext uri="{FF2B5EF4-FFF2-40B4-BE49-F238E27FC236}">
                <a16:creationId xmlns:a16="http://schemas.microsoft.com/office/drawing/2014/main" id="{FABEB965-BEEB-A743-8354-9FEB19A45C56}"/>
              </a:ext>
            </a:extLst>
          </p:cNvPr>
          <p:cNvSpPr txBox="1"/>
          <p:nvPr/>
        </p:nvSpPr>
        <p:spPr>
          <a:xfrm>
            <a:off x="5928659" y="2716813"/>
            <a:ext cx="593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t=10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n=100</a:t>
            </a:r>
          </a:p>
        </p:txBody>
      </p:sp>
      <p:sp>
        <p:nvSpPr>
          <p:cNvPr id="200" name="TextBox 101">
            <a:extLst>
              <a:ext uri="{FF2B5EF4-FFF2-40B4-BE49-F238E27FC236}">
                <a16:creationId xmlns:a16="http://schemas.microsoft.com/office/drawing/2014/main" id="{B3C17DE9-2ED1-2C45-8047-FA14875A95FF}"/>
              </a:ext>
            </a:extLst>
          </p:cNvPr>
          <p:cNvSpPr txBox="1"/>
          <p:nvPr/>
        </p:nvSpPr>
        <p:spPr>
          <a:xfrm>
            <a:off x="8699749" y="825226"/>
            <a:ext cx="174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Expansion</a:t>
            </a:r>
          </a:p>
        </p:txBody>
      </p:sp>
      <p:sp>
        <p:nvSpPr>
          <p:cNvPr id="201" name="TextBox 101">
            <a:extLst>
              <a:ext uri="{FF2B5EF4-FFF2-40B4-BE49-F238E27FC236}">
                <a16:creationId xmlns:a16="http://schemas.microsoft.com/office/drawing/2014/main" id="{42631969-6451-4A42-8417-C15056594486}"/>
              </a:ext>
            </a:extLst>
          </p:cNvPr>
          <p:cNvSpPr txBox="1"/>
          <p:nvPr/>
        </p:nvSpPr>
        <p:spPr>
          <a:xfrm>
            <a:off x="3474349" y="849929"/>
            <a:ext cx="174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Selection</a:t>
            </a:r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1E9423E1-27D6-AF44-878A-2A50B843E2E9}"/>
              </a:ext>
            </a:extLst>
          </p:cNvPr>
          <p:cNvSpPr/>
          <p:nvPr/>
        </p:nvSpPr>
        <p:spPr>
          <a:xfrm rot="7087651" flipV="1">
            <a:off x="3234450" y="2246483"/>
            <a:ext cx="775064" cy="1013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8B785D7D-5D7D-E74D-843F-075190837000}"/>
              </a:ext>
            </a:extLst>
          </p:cNvPr>
          <p:cNvSpPr/>
          <p:nvPr/>
        </p:nvSpPr>
        <p:spPr>
          <a:xfrm rot="5126415" flipV="1">
            <a:off x="3204997" y="3425010"/>
            <a:ext cx="506933" cy="1113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5" name="TextBox 101">
            <a:extLst>
              <a:ext uri="{FF2B5EF4-FFF2-40B4-BE49-F238E27FC236}">
                <a16:creationId xmlns:a16="http://schemas.microsoft.com/office/drawing/2014/main" id="{28651F9A-A2E3-5B40-9BAA-031EFA457D62}"/>
              </a:ext>
            </a:extLst>
          </p:cNvPr>
          <p:cNvSpPr txBox="1"/>
          <p:nvPr/>
        </p:nvSpPr>
        <p:spPr>
          <a:xfrm>
            <a:off x="3558946" y="2070126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116" name="TextBox 101">
            <a:extLst>
              <a:ext uri="{FF2B5EF4-FFF2-40B4-BE49-F238E27FC236}">
                <a16:creationId xmlns:a16="http://schemas.microsoft.com/office/drawing/2014/main" id="{EF614449-E732-5945-806E-70A3C953FFE8}"/>
              </a:ext>
            </a:extLst>
          </p:cNvPr>
          <p:cNvSpPr txBox="1"/>
          <p:nvPr/>
        </p:nvSpPr>
        <p:spPr>
          <a:xfrm>
            <a:off x="3399992" y="3293898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209812E2-666D-B341-9265-921586F2FA8E}"/>
              </a:ext>
            </a:extLst>
          </p:cNvPr>
          <p:cNvSpPr/>
          <p:nvPr/>
        </p:nvSpPr>
        <p:spPr>
          <a:xfrm rot="8679445" flipV="1">
            <a:off x="7643621" y="4556319"/>
            <a:ext cx="775064" cy="1013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5A44AE-CD2B-1E49-B57D-29D1CD04E514}"/>
              </a:ext>
            </a:extLst>
          </p:cNvPr>
          <p:cNvGrpSpPr/>
          <p:nvPr/>
        </p:nvGrpSpPr>
        <p:grpSpPr>
          <a:xfrm>
            <a:off x="1456674" y="765582"/>
            <a:ext cx="5056926" cy="5524652"/>
            <a:chOff x="2087610" y="747294"/>
            <a:chExt cx="5056926" cy="55246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75A7F8-92C9-7F40-847C-CCEB9D8E1C4E}"/>
                </a:ext>
              </a:extLst>
            </p:cNvPr>
            <p:cNvGrpSpPr/>
            <p:nvPr/>
          </p:nvGrpSpPr>
          <p:grpSpPr>
            <a:xfrm>
              <a:off x="2087610" y="747294"/>
              <a:ext cx="5056926" cy="4375859"/>
              <a:chOff x="3148314" y="1306431"/>
              <a:chExt cx="5056926" cy="4375859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AB7546A8-3D1E-1046-85D9-EC1898C5FEED}"/>
                  </a:ext>
                </a:extLst>
              </p:cNvPr>
              <p:cNvGrpSpPr/>
              <p:nvPr/>
            </p:nvGrpSpPr>
            <p:grpSpPr>
              <a:xfrm>
                <a:off x="3148314" y="1306431"/>
                <a:ext cx="4925550" cy="1831942"/>
                <a:chOff x="1173553" y="1314844"/>
                <a:chExt cx="4925550" cy="1831942"/>
              </a:xfrm>
            </p:grpSpPr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A3FEA1EF-CD95-E148-9D4D-DBA710C87137}"/>
                    </a:ext>
                  </a:extLst>
                </p:cNvPr>
                <p:cNvSpPr/>
                <p:nvPr/>
              </p:nvSpPr>
              <p:spPr>
                <a:xfrm flipH="1">
                  <a:off x="3362269" y="1314844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BC535A39-332C-A544-8351-AF3C38EC5D0F}"/>
                    </a:ext>
                  </a:extLst>
                </p:cNvPr>
                <p:cNvSpPr/>
                <p:nvPr/>
              </p:nvSpPr>
              <p:spPr>
                <a:xfrm flipH="1">
                  <a:off x="1173553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495495D4-4090-FD40-B603-7655B74D1D22}"/>
                    </a:ext>
                  </a:extLst>
                </p:cNvPr>
                <p:cNvSpPr/>
                <p:nvPr/>
              </p:nvSpPr>
              <p:spPr>
                <a:xfrm flipH="1">
                  <a:off x="2047180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1FBA5D7C-DABA-8048-8F4F-20CA30DF2ED8}"/>
                    </a:ext>
                  </a:extLst>
                </p:cNvPr>
                <p:cNvSpPr/>
                <p:nvPr/>
              </p:nvSpPr>
              <p:spPr>
                <a:xfrm flipH="1">
                  <a:off x="2920807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8C176740-19A4-6E42-A5AB-15EA5BD392B9}"/>
                    </a:ext>
                  </a:extLst>
                </p:cNvPr>
                <p:cNvSpPr/>
                <p:nvPr/>
              </p:nvSpPr>
              <p:spPr>
                <a:xfrm flipH="1">
                  <a:off x="3794434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476D38FB-AE01-064C-BDCA-3CD94B348609}"/>
                    </a:ext>
                  </a:extLst>
                </p:cNvPr>
                <p:cNvSpPr/>
                <p:nvPr/>
              </p:nvSpPr>
              <p:spPr>
                <a:xfrm flipH="1">
                  <a:off x="4668061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764EEF0A-1E96-7A49-BB2E-40D671FF692D}"/>
                    </a:ext>
                  </a:extLst>
                </p:cNvPr>
                <p:cNvCxnSpPr>
                  <a:cxnSpLocks/>
                  <a:stCxn id="250" idx="0"/>
                  <a:endCxn id="249" idx="4"/>
                </p:cNvCxnSpPr>
                <p:nvPr/>
              </p:nvCxnSpPr>
              <p:spPr>
                <a:xfrm flipV="1">
                  <a:off x="1430181" y="1793273"/>
                  <a:ext cx="2188716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667788C-BFEA-804C-9A02-CA6CED78CD8D}"/>
                    </a:ext>
                  </a:extLst>
                </p:cNvPr>
                <p:cNvCxnSpPr>
                  <a:cxnSpLocks/>
                  <a:stCxn id="251" idx="0"/>
                  <a:endCxn id="249" idx="4"/>
                </p:cNvCxnSpPr>
                <p:nvPr/>
              </p:nvCxnSpPr>
              <p:spPr>
                <a:xfrm flipV="1">
                  <a:off x="2303808" y="1793273"/>
                  <a:ext cx="1315089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F412E26C-2749-C840-A338-A5E6F872A676}"/>
                    </a:ext>
                  </a:extLst>
                </p:cNvPr>
                <p:cNvCxnSpPr>
                  <a:cxnSpLocks/>
                  <a:stCxn id="252" idx="0"/>
                  <a:endCxn id="249" idx="4"/>
                </p:cNvCxnSpPr>
                <p:nvPr/>
              </p:nvCxnSpPr>
              <p:spPr>
                <a:xfrm flipV="1">
                  <a:off x="3177435" y="1793273"/>
                  <a:ext cx="441462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33EC93CA-38BC-C248-9E15-A553CC7A5FBC}"/>
                    </a:ext>
                  </a:extLst>
                </p:cNvPr>
                <p:cNvCxnSpPr>
                  <a:cxnSpLocks/>
                  <a:stCxn id="253" idx="0"/>
                  <a:endCxn id="249" idx="4"/>
                </p:cNvCxnSpPr>
                <p:nvPr/>
              </p:nvCxnSpPr>
              <p:spPr>
                <a:xfrm flipH="1" flipV="1">
                  <a:off x="3618897" y="1793273"/>
                  <a:ext cx="432165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F57393B-C599-1745-A91E-539ED502A8C5}"/>
                    </a:ext>
                  </a:extLst>
                </p:cNvPr>
                <p:cNvCxnSpPr>
                  <a:cxnSpLocks/>
                  <a:stCxn id="254" idx="0"/>
                  <a:endCxn id="249" idx="4"/>
                </p:cNvCxnSpPr>
                <p:nvPr/>
              </p:nvCxnSpPr>
              <p:spPr>
                <a:xfrm flipH="1" flipV="1">
                  <a:off x="3618897" y="1793273"/>
                  <a:ext cx="1305792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EE73F433-961B-4F45-BFC6-E33E495E2F96}"/>
                    </a:ext>
                  </a:extLst>
                </p:cNvPr>
                <p:cNvSpPr txBox="1"/>
                <p:nvPr/>
              </p:nvSpPr>
              <p:spPr>
                <a:xfrm>
                  <a:off x="195267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60E706AC-1DD9-D241-AE29-A3DD0BDC6AE0}"/>
                    </a:ext>
                  </a:extLst>
                </p:cNvPr>
                <p:cNvSpPr txBox="1"/>
                <p:nvPr/>
              </p:nvSpPr>
              <p:spPr>
                <a:xfrm>
                  <a:off x="269316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262" name="TextBox 101">
                  <a:extLst>
                    <a:ext uri="{FF2B5EF4-FFF2-40B4-BE49-F238E27FC236}">
                      <a16:creationId xmlns:a16="http://schemas.microsoft.com/office/drawing/2014/main" id="{1D7F9515-1A77-3848-AAC2-FF61C8CE54C9}"/>
                    </a:ext>
                  </a:extLst>
                </p:cNvPr>
                <p:cNvSpPr txBox="1"/>
                <p:nvPr/>
              </p:nvSpPr>
              <p:spPr>
                <a:xfrm>
                  <a:off x="330495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DCBD5197-DD7E-644A-B9D7-255A68CEE452}"/>
                    </a:ext>
                  </a:extLst>
                </p:cNvPr>
                <p:cNvSpPr/>
                <p:nvPr/>
              </p:nvSpPr>
              <p:spPr>
                <a:xfrm flipH="1">
                  <a:off x="5541687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065194CE-4FAD-5341-9951-B23360CA5275}"/>
                    </a:ext>
                  </a:extLst>
                </p:cNvPr>
                <p:cNvCxnSpPr>
                  <a:cxnSpLocks/>
                  <a:stCxn id="263" idx="0"/>
                  <a:endCxn id="249" idx="4"/>
                </p:cNvCxnSpPr>
                <p:nvPr/>
              </p:nvCxnSpPr>
              <p:spPr>
                <a:xfrm flipH="1" flipV="1">
                  <a:off x="3618897" y="1793273"/>
                  <a:ext cx="2179418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TextBox 101">
                  <a:extLst>
                    <a:ext uri="{FF2B5EF4-FFF2-40B4-BE49-F238E27FC236}">
                      <a16:creationId xmlns:a16="http://schemas.microsoft.com/office/drawing/2014/main" id="{CDB5BAB8-3CBA-7945-A4AC-A6D35B0F9ADC}"/>
                    </a:ext>
                  </a:extLst>
                </p:cNvPr>
                <p:cNvSpPr txBox="1"/>
                <p:nvPr/>
              </p:nvSpPr>
              <p:spPr>
                <a:xfrm>
                  <a:off x="3894283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266" name="TextBox 101">
                  <a:extLst>
                    <a:ext uri="{FF2B5EF4-FFF2-40B4-BE49-F238E27FC236}">
                      <a16:creationId xmlns:a16="http://schemas.microsoft.com/office/drawing/2014/main" id="{F2253206-392D-F540-B2E9-91081B933D98}"/>
                    </a:ext>
                  </a:extLst>
                </p:cNvPr>
                <p:cNvSpPr txBox="1"/>
                <p:nvPr/>
              </p:nvSpPr>
              <p:spPr>
                <a:xfrm>
                  <a:off x="4654693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267" name="TextBox 101">
                  <a:extLst>
                    <a:ext uri="{FF2B5EF4-FFF2-40B4-BE49-F238E27FC236}">
                      <a16:creationId xmlns:a16="http://schemas.microsoft.com/office/drawing/2014/main" id="{911B83E0-27F9-6D4D-89BE-A72E81C22D3E}"/>
                    </a:ext>
                  </a:extLst>
                </p:cNvPr>
                <p:cNvSpPr txBox="1"/>
                <p:nvPr/>
              </p:nvSpPr>
              <p:spPr>
                <a:xfrm>
                  <a:off x="5637285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</a:p>
              </p:txBody>
            </p:sp>
          </p:grp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D0C1B7E6-AEC8-A847-81C2-7826379A2A91}"/>
                  </a:ext>
                </a:extLst>
              </p:cNvPr>
              <p:cNvSpPr/>
              <p:nvPr/>
            </p:nvSpPr>
            <p:spPr>
              <a:xfrm flipH="1">
                <a:off x="3188506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7EF8E14E-1140-9B42-983B-93C2911463A9}"/>
                  </a:ext>
                </a:extLst>
              </p:cNvPr>
              <p:cNvSpPr/>
              <p:nvPr/>
            </p:nvSpPr>
            <p:spPr>
              <a:xfrm flipH="1">
                <a:off x="4062133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43D2EEDA-CF1F-7947-A611-183FF8A23A17}"/>
                  </a:ext>
                </a:extLst>
              </p:cNvPr>
              <p:cNvSpPr/>
              <p:nvPr/>
            </p:nvSpPr>
            <p:spPr>
              <a:xfrm flipH="1">
                <a:off x="4935760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E2E9CFC-21AA-8A4E-AF12-376B97481F7B}"/>
                  </a:ext>
                </a:extLst>
              </p:cNvPr>
              <p:cNvSpPr/>
              <p:nvPr/>
            </p:nvSpPr>
            <p:spPr>
              <a:xfrm flipH="1">
                <a:off x="5809387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85988B40-203B-7948-B6E9-6EB1CFCCE041}"/>
                  </a:ext>
                </a:extLst>
              </p:cNvPr>
              <p:cNvSpPr/>
              <p:nvPr/>
            </p:nvSpPr>
            <p:spPr>
              <a:xfrm flipH="1">
                <a:off x="6683013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792353F5-0339-F94A-8768-624678111048}"/>
                  </a:ext>
                </a:extLst>
              </p:cNvPr>
              <p:cNvCxnSpPr>
                <a:cxnSpLocks/>
                <a:stCxn id="268" idx="0"/>
                <a:endCxn id="252" idx="4"/>
              </p:cNvCxnSpPr>
              <p:nvPr/>
            </p:nvCxnSpPr>
            <p:spPr>
              <a:xfrm flipV="1">
                <a:off x="3445134" y="3138373"/>
                <a:ext cx="170706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DA4D6A4B-669A-4A4C-A5AB-62A0DF39476B}"/>
                  </a:ext>
                </a:extLst>
              </p:cNvPr>
              <p:cNvCxnSpPr>
                <a:cxnSpLocks/>
                <a:stCxn id="269" idx="0"/>
                <a:endCxn id="252" idx="4"/>
              </p:cNvCxnSpPr>
              <p:nvPr/>
            </p:nvCxnSpPr>
            <p:spPr>
              <a:xfrm flipV="1">
                <a:off x="4318761" y="3138373"/>
                <a:ext cx="83343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67F8E896-FFB5-AC43-A28C-3704B657C04E}"/>
                  </a:ext>
                </a:extLst>
              </p:cNvPr>
              <p:cNvCxnSpPr>
                <a:cxnSpLocks/>
                <a:stCxn id="270" idx="0"/>
                <a:endCxn id="252" idx="4"/>
              </p:cNvCxnSpPr>
              <p:nvPr/>
            </p:nvCxnSpPr>
            <p:spPr>
              <a:xfrm flipH="1" flipV="1">
                <a:off x="5152196" y="3138373"/>
                <a:ext cx="4019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B07404E-5E80-1A4A-8CD1-D49B1C8797AE}"/>
                  </a:ext>
                </a:extLst>
              </p:cNvPr>
              <p:cNvCxnSpPr>
                <a:cxnSpLocks/>
                <a:stCxn id="271" idx="0"/>
                <a:endCxn id="252" idx="4"/>
              </p:cNvCxnSpPr>
              <p:nvPr/>
            </p:nvCxnSpPr>
            <p:spPr>
              <a:xfrm flipH="1" flipV="1">
                <a:off x="5152196" y="3138373"/>
                <a:ext cx="913819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0039C17C-1F4A-A54F-8413-8F4176334C1F}"/>
                  </a:ext>
                </a:extLst>
              </p:cNvPr>
              <p:cNvCxnSpPr>
                <a:cxnSpLocks/>
                <a:stCxn id="272" idx="0"/>
                <a:endCxn id="252" idx="4"/>
              </p:cNvCxnSpPr>
              <p:nvPr/>
            </p:nvCxnSpPr>
            <p:spPr>
              <a:xfrm flipH="1" flipV="1">
                <a:off x="5152196" y="3138373"/>
                <a:ext cx="178744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7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3172890" y="2728153"/>
                <a:ext cx="793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pic>
            <p:nvPicPr>
              <p:cNvPr id="302" name="Picture 301">
                <a:extLst>
                  <a:ext uri="{FF2B5EF4-FFF2-40B4-BE49-F238E27FC236}">
                    <a16:creationId xmlns:a16="http://schemas.microsoft.com/office/drawing/2014/main" id="{CACE45C8-FF8F-524B-B2EB-01171008A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1169" y="3020814"/>
                <a:ext cx="535801" cy="387715"/>
              </a:xfrm>
              <a:prstGeom prst="rect">
                <a:avLst/>
              </a:prstGeom>
            </p:spPr>
          </p:pic>
          <p:pic>
            <p:nvPicPr>
              <p:cNvPr id="303" name="Picture 302">
                <a:extLst>
                  <a:ext uri="{FF2B5EF4-FFF2-40B4-BE49-F238E27FC236}">
                    <a16:creationId xmlns:a16="http://schemas.microsoft.com/office/drawing/2014/main" id="{3D595B45-62E9-2E40-A352-14AA5B03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9484" y="1556230"/>
                <a:ext cx="571094" cy="408753"/>
              </a:xfrm>
              <a:prstGeom prst="rect">
                <a:avLst/>
              </a:prstGeom>
            </p:spPr>
          </p:pic>
          <p:sp>
            <p:nvSpPr>
              <p:cNvPr id="309" name="TextBox 101">
                <a:extLst>
                  <a:ext uri="{FF2B5EF4-FFF2-40B4-BE49-F238E27FC236}">
                    <a16:creationId xmlns:a16="http://schemas.microsoft.com/office/drawing/2014/main" id="{F096D9D2-4196-BF4E-87AE-3CBAA724EE06}"/>
                  </a:ext>
                </a:extLst>
              </p:cNvPr>
              <p:cNvSpPr txBox="1"/>
              <p:nvPr/>
            </p:nvSpPr>
            <p:spPr>
              <a:xfrm>
                <a:off x="4080815" y="2720533"/>
                <a:ext cx="733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310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4860798" y="2708744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t=25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1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5803627" y="2725415"/>
                <a:ext cx="706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312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6726176" y="2720533"/>
                <a:ext cx="644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313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7612045" y="2710966"/>
                <a:ext cx="593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553" name="TextBox 101">
                <a:extLst>
                  <a:ext uri="{FF2B5EF4-FFF2-40B4-BE49-F238E27FC236}">
                    <a16:creationId xmlns:a16="http://schemas.microsoft.com/office/drawing/2014/main" id="{FF4193E7-AE0A-7740-BF8A-2C29F06192F9}"/>
                  </a:ext>
                </a:extLst>
              </p:cNvPr>
              <p:cNvSpPr txBox="1"/>
              <p:nvPr/>
            </p:nvSpPr>
            <p:spPr>
              <a:xfrm>
                <a:off x="3226492" y="381409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4" name="TextBox 101">
                <a:extLst>
                  <a:ext uri="{FF2B5EF4-FFF2-40B4-BE49-F238E27FC236}">
                    <a16:creationId xmlns:a16="http://schemas.microsoft.com/office/drawing/2014/main" id="{7C42623D-1064-2241-B1C9-2B6C70069C0A}"/>
                  </a:ext>
                </a:extLst>
              </p:cNvPr>
              <p:cNvSpPr txBox="1"/>
              <p:nvPr/>
            </p:nvSpPr>
            <p:spPr>
              <a:xfrm>
                <a:off x="4152845" y="3816267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5" name="TextBox 101">
                <a:extLst>
                  <a:ext uri="{FF2B5EF4-FFF2-40B4-BE49-F238E27FC236}">
                    <a16:creationId xmlns:a16="http://schemas.microsoft.com/office/drawing/2014/main" id="{8E7F5F7B-5319-9B43-B6B3-5CA057233317}"/>
                  </a:ext>
                </a:extLst>
              </p:cNvPr>
              <p:cNvSpPr txBox="1"/>
              <p:nvPr/>
            </p:nvSpPr>
            <p:spPr>
              <a:xfrm>
                <a:off x="4910126" y="3813401"/>
                <a:ext cx="6306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56" name="TextBox 101">
                <a:extLst>
                  <a:ext uri="{FF2B5EF4-FFF2-40B4-BE49-F238E27FC236}">
                    <a16:creationId xmlns:a16="http://schemas.microsoft.com/office/drawing/2014/main" id="{45DE8FC5-65EA-C44E-9CCC-6BD6BD47169E}"/>
                  </a:ext>
                </a:extLst>
              </p:cNvPr>
              <p:cNvSpPr txBox="1"/>
              <p:nvPr/>
            </p:nvSpPr>
            <p:spPr>
              <a:xfrm>
                <a:off x="5897532" y="381409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7" name="TextBox 101">
                <a:extLst>
                  <a:ext uri="{FF2B5EF4-FFF2-40B4-BE49-F238E27FC236}">
                    <a16:creationId xmlns:a16="http://schemas.microsoft.com/office/drawing/2014/main" id="{FF4193E7-AE0A-7740-BF8A-2C29F06192F9}"/>
                  </a:ext>
                </a:extLst>
              </p:cNvPr>
              <p:cNvSpPr txBox="1"/>
              <p:nvPr/>
            </p:nvSpPr>
            <p:spPr>
              <a:xfrm>
                <a:off x="6767419" y="3786286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8" name="TextBox 101">
                <a:extLst>
                  <a:ext uri="{FF2B5EF4-FFF2-40B4-BE49-F238E27FC236}">
                    <a16:creationId xmlns:a16="http://schemas.microsoft.com/office/drawing/2014/main" id="{B4943CEC-F457-CE43-AF60-4B7F84F8D971}"/>
                  </a:ext>
                </a:extLst>
              </p:cNvPr>
              <p:cNvSpPr txBox="1"/>
              <p:nvPr/>
            </p:nvSpPr>
            <p:spPr>
              <a:xfrm>
                <a:off x="5310612" y="1337311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t=85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n=550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4DEA22C-04D1-1845-A86B-4AA5BB285104}"/>
                  </a:ext>
                </a:extLst>
              </p:cNvPr>
              <p:cNvSpPr/>
              <p:nvPr/>
            </p:nvSpPr>
            <p:spPr>
              <a:xfrm flipH="1">
                <a:off x="3507249" y="5203861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249F850-51F5-1846-B7EF-6697A9B8FC0A}"/>
                  </a:ext>
                </a:extLst>
              </p:cNvPr>
              <p:cNvSpPr/>
              <p:nvPr/>
            </p:nvSpPr>
            <p:spPr>
              <a:xfrm flipH="1">
                <a:off x="4435835" y="5196121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12BACFE-AD5C-4541-9649-9BFC4A38A24B}"/>
                  </a:ext>
                </a:extLst>
              </p:cNvPr>
              <p:cNvSpPr/>
              <p:nvPr/>
            </p:nvSpPr>
            <p:spPr>
              <a:xfrm flipH="1">
                <a:off x="5387443" y="5200242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A70F16F-AA03-6D4F-B7A9-07A02167FD8D}"/>
                  </a:ext>
                </a:extLst>
              </p:cNvPr>
              <p:cNvCxnSpPr>
                <a:cxnSpLocks/>
                <a:stCxn id="95" idx="0"/>
                <a:endCxn id="270" idx="4"/>
              </p:cNvCxnSpPr>
              <p:nvPr/>
            </p:nvCxnSpPr>
            <p:spPr>
              <a:xfrm flipV="1">
                <a:off x="3763877" y="4252671"/>
                <a:ext cx="1428511" cy="95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D97280-582F-B44A-8EA1-423D82B51A7C}"/>
                  </a:ext>
                </a:extLst>
              </p:cNvPr>
              <p:cNvCxnSpPr>
                <a:cxnSpLocks/>
                <a:stCxn id="96" idx="0"/>
                <a:endCxn id="270" idx="4"/>
              </p:cNvCxnSpPr>
              <p:nvPr/>
            </p:nvCxnSpPr>
            <p:spPr>
              <a:xfrm flipV="1">
                <a:off x="4692463" y="4252671"/>
                <a:ext cx="499925" cy="9434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113F6DD-0C0E-714A-99D2-D4423E1342ED}"/>
                  </a:ext>
                </a:extLst>
              </p:cNvPr>
              <p:cNvCxnSpPr>
                <a:cxnSpLocks/>
                <a:stCxn id="97" idx="0"/>
                <a:endCxn id="270" idx="4"/>
              </p:cNvCxnSpPr>
              <p:nvPr/>
            </p:nvCxnSpPr>
            <p:spPr>
              <a:xfrm flipH="1" flipV="1">
                <a:off x="5192388" y="4252671"/>
                <a:ext cx="451683" cy="9475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DFFBD49-CC0E-164C-B85F-8B5FBEFE294B}"/>
                  </a:ext>
                </a:extLst>
              </p:cNvPr>
              <p:cNvSpPr/>
              <p:nvPr/>
            </p:nvSpPr>
            <p:spPr>
              <a:xfrm flipH="1">
                <a:off x="6435474" y="5196120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05D4419-E79B-8048-A30D-EFA3A8EE7A20}"/>
                  </a:ext>
                </a:extLst>
              </p:cNvPr>
              <p:cNvCxnSpPr>
                <a:cxnSpLocks/>
                <a:stCxn id="104" idx="0"/>
                <a:endCxn id="270" idx="4"/>
              </p:cNvCxnSpPr>
              <p:nvPr/>
            </p:nvCxnSpPr>
            <p:spPr>
              <a:xfrm flipH="1" flipV="1">
                <a:off x="5192388" y="4252671"/>
                <a:ext cx="1499714" cy="9434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TextBox 101">
                <a:extLst>
                  <a:ext uri="{FF2B5EF4-FFF2-40B4-BE49-F238E27FC236}">
                    <a16:creationId xmlns:a16="http://schemas.microsoft.com/office/drawing/2014/main" id="{CBEA7080-0BBC-5A49-BDDA-FF29B8295117}"/>
                  </a:ext>
                </a:extLst>
              </p:cNvPr>
              <p:cNvSpPr txBox="1"/>
              <p:nvPr/>
            </p:nvSpPr>
            <p:spPr>
              <a:xfrm>
                <a:off x="3501832" y="5243791"/>
                <a:ext cx="6593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TextBox 101">
                <a:extLst>
                  <a:ext uri="{FF2B5EF4-FFF2-40B4-BE49-F238E27FC236}">
                    <a16:creationId xmlns:a16="http://schemas.microsoft.com/office/drawing/2014/main" id="{E71FF5F4-EDD2-D348-B0E2-3E84A2D83D29}"/>
                  </a:ext>
                </a:extLst>
              </p:cNvPr>
              <p:cNvSpPr txBox="1"/>
              <p:nvPr/>
            </p:nvSpPr>
            <p:spPr>
              <a:xfrm>
                <a:off x="4509305" y="5242328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  <p:sp>
            <p:nvSpPr>
              <p:cNvPr id="113" name="TextBox 101">
                <a:extLst>
                  <a:ext uri="{FF2B5EF4-FFF2-40B4-BE49-F238E27FC236}">
                    <a16:creationId xmlns:a16="http://schemas.microsoft.com/office/drawing/2014/main" id="{F80EABD7-F654-064D-A3B2-6481800C3930}"/>
                  </a:ext>
                </a:extLst>
              </p:cNvPr>
              <p:cNvSpPr txBox="1"/>
              <p:nvPr/>
            </p:nvSpPr>
            <p:spPr>
              <a:xfrm>
                <a:off x="5483866" y="5253379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  <p:sp>
            <p:nvSpPr>
              <p:cNvPr id="114" name="TextBox 101">
                <a:extLst>
                  <a:ext uri="{FF2B5EF4-FFF2-40B4-BE49-F238E27FC236}">
                    <a16:creationId xmlns:a16="http://schemas.microsoft.com/office/drawing/2014/main" id="{90474F07-1D2B-454A-8D41-3419BBF51AAB}"/>
                  </a:ext>
                </a:extLst>
              </p:cNvPr>
              <p:cNvSpPr txBox="1"/>
              <p:nvPr/>
            </p:nvSpPr>
            <p:spPr>
              <a:xfrm>
                <a:off x="6547521" y="5253379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</p:grpSp>
        <p:sp>
          <p:nvSpPr>
            <p:cNvPr id="200" name="TextBox 101">
              <a:extLst>
                <a:ext uri="{FF2B5EF4-FFF2-40B4-BE49-F238E27FC236}">
                  <a16:creationId xmlns:a16="http://schemas.microsoft.com/office/drawing/2014/main" id="{B3C17DE9-2ED1-2C45-8047-FA14875A95FF}"/>
                </a:ext>
              </a:extLst>
            </p:cNvPr>
            <p:cNvSpPr txBox="1"/>
            <p:nvPr/>
          </p:nvSpPr>
          <p:spPr>
            <a:xfrm>
              <a:off x="2745912" y="5411248"/>
              <a:ext cx="3092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6"/>
                  </a:solidFill>
                </a:rPr>
                <a:t>Rollout (</a:t>
              </a:r>
              <a:r>
                <a:rPr lang="en-US" sz="1600" dirty="0"/>
                <a:t>against random policy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DF11A27-0284-984E-934C-99190701420E}"/>
                </a:ext>
              </a:extLst>
            </p:cNvPr>
            <p:cNvSpPr/>
            <p:nvPr/>
          </p:nvSpPr>
          <p:spPr>
            <a:xfrm>
              <a:off x="2546314" y="5120640"/>
              <a:ext cx="270158" cy="823096"/>
            </a:xfrm>
            <a:custGeom>
              <a:avLst/>
              <a:gdLst>
                <a:gd name="connsiteX0" fmla="*/ 123734 w 270158"/>
                <a:gd name="connsiteY0" fmla="*/ 0 h 823096"/>
                <a:gd name="connsiteX1" fmla="*/ 4862 w 270158"/>
                <a:gd name="connsiteY1" fmla="*/ 228600 h 823096"/>
                <a:gd name="connsiteX2" fmla="*/ 270038 w 270158"/>
                <a:gd name="connsiteY2" fmla="*/ 393192 h 823096"/>
                <a:gd name="connsiteX3" fmla="*/ 41438 w 270158"/>
                <a:gd name="connsiteY3" fmla="*/ 603504 h 823096"/>
                <a:gd name="connsiteX4" fmla="*/ 224318 w 270158"/>
                <a:gd name="connsiteY4" fmla="*/ 740664 h 823096"/>
                <a:gd name="connsiteX5" fmla="*/ 187742 w 270158"/>
                <a:gd name="connsiteY5" fmla="*/ 822960 h 82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158" h="823096">
                  <a:moveTo>
                    <a:pt x="123734" y="0"/>
                  </a:moveTo>
                  <a:cubicBezTo>
                    <a:pt x="52106" y="81534"/>
                    <a:pt x="-19522" y="163068"/>
                    <a:pt x="4862" y="228600"/>
                  </a:cubicBezTo>
                  <a:cubicBezTo>
                    <a:pt x="29246" y="294132"/>
                    <a:pt x="263942" y="330708"/>
                    <a:pt x="270038" y="393192"/>
                  </a:cubicBezTo>
                  <a:cubicBezTo>
                    <a:pt x="276134" y="455676"/>
                    <a:pt x="49058" y="545592"/>
                    <a:pt x="41438" y="603504"/>
                  </a:cubicBezTo>
                  <a:cubicBezTo>
                    <a:pt x="33818" y="661416"/>
                    <a:pt x="199934" y="704088"/>
                    <a:pt x="224318" y="740664"/>
                  </a:cubicBezTo>
                  <a:cubicBezTo>
                    <a:pt x="248702" y="777240"/>
                    <a:pt x="239558" y="826008"/>
                    <a:pt x="187742" y="8229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5B31DD-C89F-8C42-8613-3A662020CD27}"/>
                </a:ext>
              </a:extLst>
            </p:cNvPr>
            <p:cNvSpPr/>
            <p:nvPr/>
          </p:nvSpPr>
          <p:spPr>
            <a:xfrm>
              <a:off x="2165787" y="5959205"/>
              <a:ext cx="1348897" cy="3127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Result=Win</a:t>
              </a:r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9878E517-3800-1E4D-A3AE-F9449D2EDFFD}"/>
                </a:ext>
              </a:extLst>
            </p:cNvPr>
            <p:cNvSpPr/>
            <p:nvPr/>
          </p:nvSpPr>
          <p:spPr>
            <a:xfrm rot="19701679" flipV="1">
              <a:off x="2826085" y="4138927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3CAFEBB0-F310-CC45-A8CE-A2B439A7BBB1}"/>
                </a:ext>
              </a:extLst>
            </p:cNvPr>
            <p:cNvSpPr/>
            <p:nvPr/>
          </p:nvSpPr>
          <p:spPr>
            <a:xfrm rot="16022744" flipV="1">
              <a:off x="3775794" y="2898806"/>
              <a:ext cx="489247" cy="9228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9878E517-3800-1E4D-A3AE-F9449D2EDFFD}"/>
                </a:ext>
              </a:extLst>
            </p:cNvPr>
            <p:cNvSpPr/>
            <p:nvPr/>
          </p:nvSpPr>
          <p:spPr>
            <a:xfrm rot="17948792" flipV="1">
              <a:off x="3820014" y="1669074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E89AD916-FD27-124D-BD18-841BB8289A36}"/>
                </a:ext>
              </a:extLst>
            </p:cNvPr>
            <p:cNvSpPr/>
            <p:nvPr/>
          </p:nvSpPr>
          <p:spPr>
            <a:xfrm rot="16200000" flipV="1">
              <a:off x="2066114" y="5460024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D1609DE-EDA0-574A-AFFA-6E1F50583200}"/>
              </a:ext>
            </a:extLst>
          </p:cNvPr>
          <p:cNvGrpSpPr/>
          <p:nvPr/>
        </p:nvGrpSpPr>
        <p:grpSpPr>
          <a:xfrm>
            <a:off x="6479024" y="772212"/>
            <a:ext cx="5056926" cy="5524652"/>
            <a:chOff x="2087610" y="747294"/>
            <a:chExt cx="5056926" cy="552465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2F365D-F19E-1146-BA9C-CC34DB050099}"/>
                </a:ext>
              </a:extLst>
            </p:cNvPr>
            <p:cNvGrpSpPr/>
            <p:nvPr/>
          </p:nvGrpSpPr>
          <p:grpSpPr>
            <a:xfrm>
              <a:off x="2087610" y="747294"/>
              <a:ext cx="5056926" cy="4375859"/>
              <a:chOff x="3148314" y="1306431"/>
              <a:chExt cx="5056926" cy="437585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F26189A-3173-BF43-B76D-2F7C75E5C863}"/>
                  </a:ext>
                </a:extLst>
              </p:cNvPr>
              <p:cNvGrpSpPr/>
              <p:nvPr/>
            </p:nvGrpSpPr>
            <p:grpSpPr>
              <a:xfrm>
                <a:off x="3148314" y="1306431"/>
                <a:ext cx="4925550" cy="1831942"/>
                <a:chOff x="1173553" y="1314844"/>
                <a:chExt cx="4925550" cy="1831942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0F850A0E-6B64-7147-80A3-82750FB3FB44}"/>
                    </a:ext>
                  </a:extLst>
                </p:cNvPr>
                <p:cNvSpPr/>
                <p:nvPr/>
              </p:nvSpPr>
              <p:spPr>
                <a:xfrm flipH="1">
                  <a:off x="3362269" y="1314844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E6968EBA-C005-CC4B-AA3F-2464FBD83201}"/>
                    </a:ext>
                  </a:extLst>
                </p:cNvPr>
                <p:cNvSpPr/>
                <p:nvPr/>
              </p:nvSpPr>
              <p:spPr>
                <a:xfrm flipH="1">
                  <a:off x="1173553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F4FCF80C-2B0F-1749-83F1-0F962A6D15B7}"/>
                    </a:ext>
                  </a:extLst>
                </p:cNvPr>
                <p:cNvSpPr/>
                <p:nvPr/>
              </p:nvSpPr>
              <p:spPr>
                <a:xfrm flipH="1">
                  <a:off x="2047180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E9DE62C-C9FD-5A42-92F1-6C19A948E265}"/>
                    </a:ext>
                  </a:extLst>
                </p:cNvPr>
                <p:cNvSpPr/>
                <p:nvPr/>
              </p:nvSpPr>
              <p:spPr>
                <a:xfrm flipH="1">
                  <a:off x="2920807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4F260FE8-280A-2743-98A2-ADA13DCCA9A9}"/>
                    </a:ext>
                  </a:extLst>
                </p:cNvPr>
                <p:cNvSpPr/>
                <p:nvPr/>
              </p:nvSpPr>
              <p:spPr>
                <a:xfrm flipH="1">
                  <a:off x="3794434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75EAE47F-D9E7-B34E-81D5-914430CCCD0E}"/>
                    </a:ext>
                  </a:extLst>
                </p:cNvPr>
                <p:cNvSpPr/>
                <p:nvPr/>
              </p:nvSpPr>
              <p:spPr>
                <a:xfrm flipH="1">
                  <a:off x="4668061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5F230B09-E48D-3640-B75D-0216CA8545F4}"/>
                    </a:ext>
                  </a:extLst>
                </p:cNvPr>
                <p:cNvCxnSpPr>
                  <a:cxnSpLocks/>
                  <a:stCxn id="127" idx="0"/>
                  <a:endCxn id="126" idx="4"/>
                </p:cNvCxnSpPr>
                <p:nvPr/>
              </p:nvCxnSpPr>
              <p:spPr>
                <a:xfrm flipV="1">
                  <a:off x="1430181" y="1793273"/>
                  <a:ext cx="2188716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9FD7824-010A-C74A-A370-5A6453A5F23D}"/>
                    </a:ext>
                  </a:extLst>
                </p:cNvPr>
                <p:cNvCxnSpPr>
                  <a:cxnSpLocks/>
                  <a:stCxn id="128" idx="0"/>
                  <a:endCxn id="126" idx="4"/>
                </p:cNvCxnSpPr>
                <p:nvPr/>
              </p:nvCxnSpPr>
              <p:spPr>
                <a:xfrm flipV="1">
                  <a:off x="2303808" y="1793273"/>
                  <a:ext cx="1315089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D1F64B3E-657C-7C43-950E-EC6C93A5F69A}"/>
                    </a:ext>
                  </a:extLst>
                </p:cNvPr>
                <p:cNvCxnSpPr>
                  <a:cxnSpLocks/>
                  <a:stCxn id="129" idx="0"/>
                  <a:endCxn id="126" idx="4"/>
                </p:cNvCxnSpPr>
                <p:nvPr/>
              </p:nvCxnSpPr>
              <p:spPr>
                <a:xfrm flipV="1">
                  <a:off x="3177435" y="1793273"/>
                  <a:ext cx="441462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09ED0D74-5D52-A941-B58C-B2008E60C09D}"/>
                    </a:ext>
                  </a:extLst>
                </p:cNvPr>
                <p:cNvCxnSpPr>
                  <a:cxnSpLocks/>
                  <a:stCxn id="130" idx="0"/>
                  <a:endCxn id="126" idx="4"/>
                </p:cNvCxnSpPr>
                <p:nvPr/>
              </p:nvCxnSpPr>
              <p:spPr>
                <a:xfrm flipH="1" flipV="1">
                  <a:off x="3618897" y="1793273"/>
                  <a:ext cx="432165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47DF8D90-3207-2147-9E79-D170FB735FA7}"/>
                    </a:ext>
                  </a:extLst>
                </p:cNvPr>
                <p:cNvCxnSpPr>
                  <a:cxnSpLocks/>
                  <a:stCxn id="131" idx="0"/>
                  <a:endCxn id="126" idx="4"/>
                </p:cNvCxnSpPr>
                <p:nvPr/>
              </p:nvCxnSpPr>
              <p:spPr>
                <a:xfrm flipH="1" flipV="1">
                  <a:off x="3618897" y="1793273"/>
                  <a:ext cx="1305792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4ECA03A-C11F-794F-920D-F1C0A3391DD5}"/>
                    </a:ext>
                  </a:extLst>
                </p:cNvPr>
                <p:cNvSpPr txBox="1"/>
                <p:nvPr/>
              </p:nvSpPr>
              <p:spPr>
                <a:xfrm>
                  <a:off x="195267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F4DF0BEF-2799-8548-A570-12DAF26B7BA8}"/>
                    </a:ext>
                  </a:extLst>
                </p:cNvPr>
                <p:cNvSpPr txBox="1"/>
                <p:nvPr/>
              </p:nvSpPr>
              <p:spPr>
                <a:xfrm>
                  <a:off x="269316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39" name="TextBox 101">
                  <a:extLst>
                    <a:ext uri="{FF2B5EF4-FFF2-40B4-BE49-F238E27FC236}">
                      <a16:creationId xmlns:a16="http://schemas.microsoft.com/office/drawing/2014/main" id="{0EF65FDB-9634-004D-BF1C-9709CDCC45E5}"/>
                    </a:ext>
                  </a:extLst>
                </p:cNvPr>
                <p:cNvSpPr txBox="1"/>
                <p:nvPr/>
              </p:nvSpPr>
              <p:spPr>
                <a:xfrm>
                  <a:off x="330495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DFFA6970-347E-D34C-B945-734AE913E287}"/>
                    </a:ext>
                  </a:extLst>
                </p:cNvPr>
                <p:cNvSpPr/>
                <p:nvPr/>
              </p:nvSpPr>
              <p:spPr>
                <a:xfrm flipH="1">
                  <a:off x="5541687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2896C7AD-3602-7A46-ABA7-F7657682C66C}"/>
                    </a:ext>
                  </a:extLst>
                </p:cNvPr>
                <p:cNvCxnSpPr>
                  <a:cxnSpLocks/>
                  <a:stCxn id="140" idx="0"/>
                  <a:endCxn id="126" idx="4"/>
                </p:cNvCxnSpPr>
                <p:nvPr/>
              </p:nvCxnSpPr>
              <p:spPr>
                <a:xfrm flipH="1" flipV="1">
                  <a:off x="3618897" y="1793273"/>
                  <a:ext cx="2179418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01">
                  <a:extLst>
                    <a:ext uri="{FF2B5EF4-FFF2-40B4-BE49-F238E27FC236}">
                      <a16:creationId xmlns:a16="http://schemas.microsoft.com/office/drawing/2014/main" id="{831521F1-0034-5B47-BE1C-740197CEE5DC}"/>
                    </a:ext>
                  </a:extLst>
                </p:cNvPr>
                <p:cNvSpPr txBox="1"/>
                <p:nvPr/>
              </p:nvSpPr>
              <p:spPr>
                <a:xfrm>
                  <a:off x="3894283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3" name="TextBox 101">
                  <a:extLst>
                    <a:ext uri="{FF2B5EF4-FFF2-40B4-BE49-F238E27FC236}">
                      <a16:creationId xmlns:a16="http://schemas.microsoft.com/office/drawing/2014/main" id="{A7B63AB4-CA85-574B-AE84-C33A4B8A7237}"/>
                    </a:ext>
                  </a:extLst>
                </p:cNvPr>
                <p:cNvSpPr txBox="1"/>
                <p:nvPr/>
              </p:nvSpPr>
              <p:spPr>
                <a:xfrm>
                  <a:off x="4654693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44" name="TextBox 101">
                  <a:extLst>
                    <a:ext uri="{FF2B5EF4-FFF2-40B4-BE49-F238E27FC236}">
                      <a16:creationId xmlns:a16="http://schemas.microsoft.com/office/drawing/2014/main" id="{FD5CF391-CD46-944C-8AE1-D5738340959A}"/>
                    </a:ext>
                  </a:extLst>
                </p:cNvPr>
                <p:cNvSpPr txBox="1"/>
                <p:nvPr/>
              </p:nvSpPr>
              <p:spPr>
                <a:xfrm>
                  <a:off x="5637285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</a:p>
              </p:txBody>
            </p:sp>
          </p:grp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D08E5E2-4CF7-FB49-BD8A-BB7E537ACF62}"/>
                  </a:ext>
                </a:extLst>
              </p:cNvPr>
              <p:cNvSpPr/>
              <p:nvPr/>
            </p:nvSpPr>
            <p:spPr>
              <a:xfrm flipH="1">
                <a:off x="3188506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04F711-5F0B-824C-B0F6-82FF30A051EA}"/>
                  </a:ext>
                </a:extLst>
              </p:cNvPr>
              <p:cNvSpPr/>
              <p:nvPr/>
            </p:nvSpPr>
            <p:spPr>
              <a:xfrm flipH="1">
                <a:off x="4062133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D401F1D-8BC2-664F-814F-A0CF139AF46D}"/>
                  </a:ext>
                </a:extLst>
              </p:cNvPr>
              <p:cNvSpPr/>
              <p:nvPr/>
            </p:nvSpPr>
            <p:spPr>
              <a:xfrm flipH="1">
                <a:off x="4935760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FAB6277-DD69-E84D-80FA-A2838A9ABBFE}"/>
                  </a:ext>
                </a:extLst>
              </p:cNvPr>
              <p:cNvSpPr/>
              <p:nvPr/>
            </p:nvSpPr>
            <p:spPr>
              <a:xfrm flipH="1">
                <a:off x="5809387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1C9FD07-3AE0-DF4A-B982-C49A489A5212}"/>
                  </a:ext>
                </a:extLst>
              </p:cNvPr>
              <p:cNvSpPr/>
              <p:nvPr/>
            </p:nvSpPr>
            <p:spPr>
              <a:xfrm flipH="1">
                <a:off x="6683013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1739E83-1E09-6445-98E3-ECAD02661542}"/>
                  </a:ext>
                </a:extLst>
              </p:cNvPr>
              <p:cNvCxnSpPr>
                <a:cxnSpLocks/>
                <a:stCxn id="78" idx="0"/>
                <a:endCxn id="129" idx="4"/>
              </p:cNvCxnSpPr>
              <p:nvPr/>
            </p:nvCxnSpPr>
            <p:spPr>
              <a:xfrm flipV="1">
                <a:off x="3445134" y="3138373"/>
                <a:ext cx="170706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8F6A635-9417-A743-9C00-9CF162D73A8C}"/>
                  </a:ext>
                </a:extLst>
              </p:cNvPr>
              <p:cNvCxnSpPr>
                <a:cxnSpLocks/>
                <a:stCxn id="79" idx="0"/>
                <a:endCxn id="129" idx="4"/>
              </p:cNvCxnSpPr>
              <p:nvPr/>
            </p:nvCxnSpPr>
            <p:spPr>
              <a:xfrm flipV="1">
                <a:off x="4318761" y="3138373"/>
                <a:ext cx="83343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95C6684-7F58-A94B-B6EE-2E044094A25E}"/>
                  </a:ext>
                </a:extLst>
              </p:cNvPr>
              <p:cNvCxnSpPr>
                <a:cxnSpLocks/>
                <a:stCxn id="80" idx="0"/>
                <a:endCxn id="129" idx="4"/>
              </p:cNvCxnSpPr>
              <p:nvPr/>
            </p:nvCxnSpPr>
            <p:spPr>
              <a:xfrm flipH="1" flipV="1">
                <a:off x="5152196" y="3138373"/>
                <a:ext cx="4019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709F409-76CC-214F-82A6-CB67C4E909F8}"/>
                  </a:ext>
                </a:extLst>
              </p:cNvPr>
              <p:cNvCxnSpPr>
                <a:cxnSpLocks/>
                <a:stCxn id="81" idx="0"/>
                <a:endCxn id="129" idx="4"/>
              </p:cNvCxnSpPr>
              <p:nvPr/>
            </p:nvCxnSpPr>
            <p:spPr>
              <a:xfrm flipH="1" flipV="1">
                <a:off x="5152196" y="3138373"/>
                <a:ext cx="913819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E7D840A-2FA8-AD4B-9168-D5E36885C807}"/>
                  </a:ext>
                </a:extLst>
              </p:cNvPr>
              <p:cNvCxnSpPr>
                <a:cxnSpLocks/>
                <a:stCxn id="82" idx="0"/>
                <a:endCxn id="129" idx="4"/>
              </p:cNvCxnSpPr>
              <p:nvPr/>
            </p:nvCxnSpPr>
            <p:spPr>
              <a:xfrm flipH="1" flipV="1">
                <a:off x="5152196" y="3138373"/>
                <a:ext cx="178744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101">
                <a:extLst>
                  <a:ext uri="{FF2B5EF4-FFF2-40B4-BE49-F238E27FC236}">
                    <a16:creationId xmlns:a16="http://schemas.microsoft.com/office/drawing/2014/main" id="{8923A33C-98A1-FA46-AF8A-2D38BF455687}"/>
                  </a:ext>
                </a:extLst>
              </p:cNvPr>
              <p:cNvSpPr txBox="1"/>
              <p:nvPr/>
            </p:nvSpPr>
            <p:spPr>
              <a:xfrm>
                <a:off x="3172890" y="2728153"/>
                <a:ext cx="793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8FF3E383-FF85-0C46-8F30-4B63FCAF1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1169" y="3020814"/>
                <a:ext cx="535801" cy="38771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5C617DB2-83DF-CA45-90B0-E97FA71D6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9484" y="1556230"/>
                <a:ext cx="571094" cy="408753"/>
              </a:xfrm>
              <a:prstGeom prst="rect">
                <a:avLst/>
              </a:prstGeom>
            </p:spPr>
          </p:pic>
          <p:sp>
            <p:nvSpPr>
              <p:cNvPr id="91" name="TextBox 101">
                <a:extLst>
                  <a:ext uri="{FF2B5EF4-FFF2-40B4-BE49-F238E27FC236}">
                    <a16:creationId xmlns:a16="http://schemas.microsoft.com/office/drawing/2014/main" id="{3821321D-1593-B044-9EC3-161C66CE5B89}"/>
                  </a:ext>
                </a:extLst>
              </p:cNvPr>
              <p:cNvSpPr txBox="1"/>
              <p:nvPr/>
            </p:nvSpPr>
            <p:spPr>
              <a:xfrm>
                <a:off x="4080815" y="2720533"/>
                <a:ext cx="733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92" name="TextBox 101">
                <a:extLst>
                  <a:ext uri="{FF2B5EF4-FFF2-40B4-BE49-F238E27FC236}">
                    <a16:creationId xmlns:a16="http://schemas.microsoft.com/office/drawing/2014/main" id="{D0650743-16C8-564A-A2D0-F02589FD8044}"/>
                  </a:ext>
                </a:extLst>
              </p:cNvPr>
              <p:cNvSpPr txBox="1"/>
              <p:nvPr/>
            </p:nvSpPr>
            <p:spPr>
              <a:xfrm>
                <a:off x="4860798" y="2708744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t=25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3" name="TextBox 101">
                <a:extLst>
                  <a:ext uri="{FF2B5EF4-FFF2-40B4-BE49-F238E27FC236}">
                    <a16:creationId xmlns:a16="http://schemas.microsoft.com/office/drawing/2014/main" id="{678996A9-DEE2-104D-8F3C-82D4DB91A2F9}"/>
                  </a:ext>
                </a:extLst>
              </p:cNvPr>
              <p:cNvSpPr txBox="1"/>
              <p:nvPr/>
            </p:nvSpPr>
            <p:spPr>
              <a:xfrm>
                <a:off x="5803627" y="2725415"/>
                <a:ext cx="706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94" name="TextBox 101">
                <a:extLst>
                  <a:ext uri="{FF2B5EF4-FFF2-40B4-BE49-F238E27FC236}">
                    <a16:creationId xmlns:a16="http://schemas.microsoft.com/office/drawing/2014/main" id="{5681EE6E-514E-554F-AD7E-19A1681E8258}"/>
                  </a:ext>
                </a:extLst>
              </p:cNvPr>
              <p:cNvSpPr txBox="1"/>
              <p:nvPr/>
            </p:nvSpPr>
            <p:spPr>
              <a:xfrm>
                <a:off x="6726176" y="2720533"/>
                <a:ext cx="644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98" name="TextBox 101">
                <a:extLst>
                  <a:ext uri="{FF2B5EF4-FFF2-40B4-BE49-F238E27FC236}">
                    <a16:creationId xmlns:a16="http://schemas.microsoft.com/office/drawing/2014/main" id="{04B674DE-E2B1-ED4E-A09F-9FC421CB05B9}"/>
                  </a:ext>
                </a:extLst>
              </p:cNvPr>
              <p:cNvSpPr txBox="1"/>
              <p:nvPr/>
            </p:nvSpPr>
            <p:spPr>
              <a:xfrm>
                <a:off x="7612045" y="2710966"/>
                <a:ext cx="593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99" name="TextBox 101">
                <a:extLst>
                  <a:ext uri="{FF2B5EF4-FFF2-40B4-BE49-F238E27FC236}">
                    <a16:creationId xmlns:a16="http://schemas.microsoft.com/office/drawing/2014/main" id="{5EA17BEC-19B3-2645-A1C2-D731637BDF3C}"/>
                  </a:ext>
                </a:extLst>
              </p:cNvPr>
              <p:cNvSpPr txBox="1"/>
              <p:nvPr/>
            </p:nvSpPr>
            <p:spPr>
              <a:xfrm>
                <a:off x="3226492" y="381409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00" name="TextBox 101">
                <a:extLst>
                  <a:ext uri="{FF2B5EF4-FFF2-40B4-BE49-F238E27FC236}">
                    <a16:creationId xmlns:a16="http://schemas.microsoft.com/office/drawing/2014/main" id="{06117460-A1CE-0248-9278-5A780CB47059}"/>
                  </a:ext>
                </a:extLst>
              </p:cNvPr>
              <p:cNvSpPr txBox="1"/>
              <p:nvPr/>
            </p:nvSpPr>
            <p:spPr>
              <a:xfrm>
                <a:off x="4152845" y="3816267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05" name="TextBox 101">
                <a:extLst>
                  <a:ext uri="{FF2B5EF4-FFF2-40B4-BE49-F238E27FC236}">
                    <a16:creationId xmlns:a16="http://schemas.microsoft.com/office/drawing/2014/main" id="{F8A2DAA7-9690-624E-8C95-7C29CE9815D3}"/>
                  </a:ext>
                </a:extLst>
              </p:cNvPr>
              <p:cNvSpPr txBox="1"/>
              <p:nvPr/>
            </p:nvSpPr>
            <p:spPr>
              <a:xfrm>
                <a:off x="4910126" y="3813401"/>
                <a:ext cx="6306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" name="TextBox 101">
                <a:extLst>
                  <a:ext uri="{FF2B5EF4-FFF2-40B4-BE49-F238E27FC236}">
                    <a16:creationId xmlns:a16="http://schemas.microsoft.com/office/drawing/2014/main" id="{E6EA86F6-D3A8-2941-99CD-4CFA0967F73B}"/>
                  </a:ext>
                </a:extLst>
              </p:cNvPr>
              <p:cNvSpPr txBox="1"/>
              <p:nvPr/>
            </p:nvSpPr>
            <p:spPr>
              <a:xfrm>
                <a:off x="5897532" y="381409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07" name="TextBox 101">
                <a:extLst>
                  <a:ext uri="{FF2B5EF4-FFF2-40B4-BE49-F238E27FC236}">
                    <a16:creationId xmlns:a16="http://schemas.microsoft.com/office/drawing/2014/main" id="{324CD8AC-8AED-CE4B-845B-EEF3602947CF}"/>
                  </a:ext>
                </a:extLst>
              </p:cNvPr>
              <p:cNvSpPr txBox="1"/>
              <p:nvPr/>
            </p:nvSpPr>
            <p:spPr>
              <a:xfrm>
                <a:off x="6767419" y="3786286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109" name="TextBox 101">
                <a:extLst>
                  <a:ext uri="{FF2B5EF4-FFF2-40B4-BE49-F238E27FC236}">
                    <a16:creationId xmlns:a16="http://schemas.microsoft.com/office/drawing/2014/main" id="{A893D9B4-B086-0649-8AD9-91BD418E9635}"/>
                  </a:ext>
                </a:extLst>
              </p:cNvPr>
              <p:cNvSpPr txBox="1"/>
              <p:nvPr/>
            </p:nvSpPr>
            <p:spPr>
              <a:xfrm>
                <a:off x="5310612" y="1337311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t=85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n=550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D74CD9F-AA3C-AB4B-BCDE-4F4494D04FAD}"/>
                  </a:ext>
                </a:extLst>
              </p:cNvPr>
              <p:cNvSpPr/>
              <p:nvPr/>
            </p:nvSpPr>
            <p:spPr>
              <a:xfrm flipH="1">
                <a:off x="3507249" y="5203861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CC6C56D-E463-D944-B5C5-4DBC88B3F5B8}"/>
                  </a:ext>
                </a:extLst>
              </p:cNvPr>
              <p:cNvSpPr/>
              <p:nvPr/>
            </p:nvSpPr>
            <p:spPr>
              <a:xfrm flipH="1">
                <a:off x="4435835" y="5196121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E0C94C2-A172-1140-9323-A2FB2DBFB05B}"/>
                  </a:ext>
                </a:extLst>
              </p:cNvPr>
              <p:cNvSpPr/>
              <p:nvPr/>
            </p:nvSpPr>
            <p:spPr>
              <a:xfrm flipH="1">
                <a:off x="5387443" y="5200242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DAE94B0-C651-EE49-B868-8F05F79F9EAB}"/>
                  </a:ext>
                </a:extLst>
              </p:cNvPr>
              <p:cNvCxnSpPr>
                <a:cxnSpLocks/>
                <a:stCxn id="110" idx="0"/>
                <a:endCxn id="80" idx="4"/>
              </p:cNvCxnSpPr>
              <p:nvPr/>
            </p:nvCxnSpPr>
            <p:spPr>
              <a:xfrm flipV="1">
                <a:off x="3763877" y="4252671"/>
                <a:ext cx="1428511" cy="95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6A2CC02-6843-8841-9F7F-9770EEE9DB9F}"/>
                  </a:ext>
                </a:extLst>
              </p:cNvPr>
              <p:cNvCxnSpPr>
                <a:cxnSpLocks/>
                <a:stCxn id="115" idx="0"/>
                <a:endCxn id="80" idx="4"/>
              </p:cNvCxnSpPr>
              <p:nvPr/>
            </p:nvCxnSpPr>
            <p:spPr>
              <a:xfrm flipV="1">
                <a:off x="4692463" y="4252671"/>
                <a:ext cx="499925" cy="9434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C85327B-A21C-CB40-BCEE-7DA3C00CE708}"/>
                  </a:ext>
                </a:extLst>
              </p:cNvPr>
              <p:cNvCxnSpPr>
                <a:cxnSpLocks/>
                <a:stCxn id="116" idx="0"/>
                <a:endCxn id="80" idx="4"/>
              </p:cNvCxnSpPr>
              <p:nvPr/>
            </p:nvCxnSpPr>
            <p:spPr>
              <a:xfrm flipH="1" flipV="1">
                <a:off x="5192388" y="4252671"/>
                <a:ext cx="451683" cy="9475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07D8EF9-0694-4A4A-ACDC-60226CE14964}"/>
                  </a:ext>
                </a:extLst>
              </p:cNvPr>
              <p:cNvSpPr/>
              <p:nvPr/>
            </p:nvSpPr>
            <p:spPr>
              <a:xfrm flipH="1">
                <a:off x="6435474" y="5196120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287576-5E34-264B-AA08-3A9F4976E05D}"/>
                  </a:ext>
                </a:extLst>
              </p:cNvPr>
              <p:cNvCxnSpPr>
                <a:cxnSpLocks/>
                <a:stCxn id="120" idx="0"/>
                <a:endCxn id="80" idx="4"/>
              </p:cNvCxnSpPr>
              <p:nvPr/>
            </p:nvCxnSpPr>
            <p:spPr>
              <a:xfrm flipH="1" flipV="1">
                <a:off x="5192388" y="4252671"/>
                <a:ext cx="1499714" cy="9434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01">
                <a:extLst>
                  <a:ext uri="{FF2B5EF4-FFF2-40B4-BE49-F238E27FC236}">
                    <a16:creationId xmlns:a16="http://schemas.microsoft.com/office/drawing/2014/main" id="{70CA1DEE-444B-4949-96A1-1E7826B1EE3F}"/>
                  </a:ext>
                </a:extLst>
              </p:cNvPr>
              <p:cNvSpPr txBox="1"/>
              <p:nvPr/>
            </p:nvSpPr>
            <p:spPr>
              <a:xfrm>
                <a:off x="3501832" y="5243791"/>
                <a:ext cx="6593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3" name="TextBox 101">
                <a:extLst>
                  <a:ext uri="{FF2B5EF4-FFF2-40B4-BE49-F238E27FC236}">
                    <a16:creationId xmlns:a16="http://schemas.microsoft.com/office/drawing/2014/main" id="{6C25FCC5-95A8-DA48-835E-0AD918B4153E}"/>
                  </a:ext>
                </a:extLst>
              </p:cNvPr>
              <p:cNvSpPr txBox="1"/>
              <p:nvPr/>
            </p:nvSpPr>
            <p:spPr>
              <a:xfrm>
                <a:off x="4509305" y="5242328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  <p:sp>
            <p:nvSpPr>
              <p:cNvPr id="124" name="TextBox 101">
                <a:extLst>
                  <a:ext uri="{FF2B5EF4-FFF2-40B4-BE49-F238E27FC236}">
                    <a16:creationId xmlns:a16="http://schemas.microsoft.com/office/drawing/2014/main" id="{34CB64B1-AAE8-C447-9402-C83E1EDC2AFE}"/>
                  </a:ext>
                </a:extLst>
              </p:cNvPr>
              <p:cNvSpPr txBox="1"/>
              <p:nvPr/>
            </p:nvSpPr>
            <p:spPr>
              <a:xfrm>
                <a:off x="5483866" y="5253379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  <p:sp>
            <p:nvSpPr>
              <p:cNvPr id="125" name="TextBox 101">
                <a:extLst>
                  <a:ext uri="{FF2B5EF4-FFF2-40B4-BE49-F238E27FC236}">
                    <a16:creationId xmlns:a16="http://schemas.microsoft.com/office/drawing/2014/main" id="{2E75AA15-C4B2-694F-A781-B8649F278172}"/>
                  </a:ext>
                </a:extLst>
              </p:cNvPr>
              <p:cNvSpPr txBox="1"/>
              <p:nvPr/>
            </p:nvSpPr>
            <p:spPr>
              <a:xfrm>
                <a:off x="6547521" y="5253379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</p:grpSp>
        <p:sp>
          <p:nvSpPr>
            <p:cNvPr id="70" name="TextBox 101">
              <a:extLst>
                <a:ext uri="{FF2B5EF4-FFF2-40B4-BE49-F238E27FC236}">
                  <a16:creationId xmlns:a16="http://schemas.microsoft.com/office/drawing/2014/main" id="{94A551A3-AB4C-4C45-87D9-A4B87F4195DA}"/>
                </a:ext>
              </a:extLst>
            </p:cNvPr>
            <p:cNvSpPr txBox="1"/>
            <p:nvPr/>
          </p:nvSpPr>
          <p:spPr>
            <a:xfrm>
              <a:off x="2745912" y="5411248"/>
              <a:ext cx="3092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6"/>
                  </a:solidFill>
                </a:rPr>
                <a:t>Rollout (</a:t>
              </a:r>
              <a:r>
                <a:rPr lang="en-US" sz="1600" dirty="0"/>
                <a:t>against random policy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88936D7-DC10-E045-8845-A4D530524102}"/>
                </a:ext>
              </a:extLst>
            </p:cNvPr>
            <p:cNvSpPr/>
            <p:nvPr/>
          </p:nvSpPr>
          <p:spPr>
            <a:xfrm>
              <a:off x="2546314" y="5120640"/>
              <a:ext cx="270158" cy="823096"/>
            </a:xfrm>
            <a:custGeom>
              <a:avLst/>
              <a:gdLst>
                <a:gd name="connsiteX0" fmla="*/ 123734 w 270158"/>
                <a:gd name="connsiteY0" fmla="*/ 0 h 823096"/>
                <a:gd name="connsiteX1" fmla="*/ 4862 w 270158"/>
                <a:gd name="connsiteY1" fmla="*/ 228600 h 823096"/>
                <a:gd name="connsiteX2" fmla="*/ 270038 w 270158"/>
                <a:gd name="connsiteY2" fmla="*/ 393192 h 823096"/>
                <a:gd name="connsiteX3" fmla="*/ 41438 w 270158"/>
                <a:gd name="connsiteY3" fmla="*/ 603504 h 823096"/>
                <a:gd name="connsiteX4" fmla="*/ 224318 w 270158"/>
                <a:gd name="connsiteY4" fmla="*/ 740664 h 823096"/>
                <a:gd name="connsiteX5" fmla="*/ 187742 w 270158"/>
                <a:gd name="connsiteY5" fmla="*/ 822960 h 82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158" h="823096">
                  <a:moveTo>
                    <a:pt x="123734" y="0"/>
                  </a:moveTo>
                  <a:cubicBezTo>
                    <a:pt x="52106" y="81534"/>
                    <a:pt x="-19522" y="163068"/>
                    <a:pt x="4862" y="228600"/>
                  </a:cubicBezTo>
                  <a:cubicBezTo>
                    <a:pt x="29246" y="294132"/>
                    <a:pt x="263942" y="330708"/>
                    <a:pt x="270038" y="393192"/>
                  </a:cubicBezTo>
                  <a:cubicBezTo>
                    <a:pt x="276134" y="455676"/>
                    <a:pt x="49058" y="545592"/>
                    <a:pt x="41438" y="603504"/>
                  </a:cubicBezTo>
                  <a:cubicBezTo>
                    <a:pt x="33818" y="661416"/>
                    <a:pt x="199934" y="704088"/>
                    <a:pt x="224318" y="740664"/>
                  </a:cubicBezTo>
                  <a:cubicBezTo>
                    <a:pt x="248702" y="777240"/>
                    <a:pt x="239558" y="826008"/>
                    <a:pt x="187742" y="8229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39D2089-5181-5748-96F2-9DB60567B6C9}"/>
                </a:ext>
              </a:extLst>
            </p:cNvPr>
            <p:cNvSpPr/>
            <p:nvPr/>
          </p:nvSpPr>
          <p:spPr>
            <a:xfrm>
              <a:off x="2165787" y="5959205"/>
              <a:ext cx="1348897" cy="3127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Result=Lose</a:t>
              </a:r>
            </a:p>
          </p:txBody>
        </p: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6BC5ADD7-6308-6447-8D15-5AC6BE8DF12A}"/>
                </a:ext>
              </a:extLst>
            </p:cNvPr>
            <p:cNvSpPr/>
            <p:nvPr/>
          </p:nvSpPr>
          <p:spPr>
            <a:xfrm rot="19701679" flipV="1">
              <a:off x="2826085" y="4138927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Arrow 73">
              <a:extLst>
                <a:ext uri="{FF2B5EF4-FFF2-40B4-BE49-F238E27FC236}">
                  <a16:creationId xmlns:a16="http://schemas.microsoft.com/office/drawing/2014/main" id="{822EB3FF-764D-BB42-AEA5-AFEC9BA06EF9}"/>
                </a:ext>
              </a:extLst>
            </p:cNvPr>
            <p:cNvSpPr/>
            <p:nvPr/>
          </p:nvSpPr>
          <p:spPr>
            <a:xfrm rot="16022744" flipV="1">
              <a:off x="3775794" y="2898806"/>
              <a:ext cx="489247" cy="9228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Arrow 74">
              <a:extLst>
                <a:ext uri="{FF2B5EF4-FFF2-40B4-BE49-F238E27FC236}">
                  <a16:creationId xmlns:a16="http://schemas.microsoft.com/office/drawing/2014/main" id="{0D98927F-4CAF-1746-ACAA-6C160B82AE78}"/>
                </a:ext>
              </a:extLst>
            </p:cNvPr>
            <p:cNvSpPr/>
            <p:nvPr/>
          </p:nvSpPr>
          <p:spPr>
            <a:xfrm rot="17948792" flipV="1">
              <a:off x="3820014" y="1669074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Right Arrow 75">
              <a:extLst>
                <a:ext uri="{FF2B5EF4-FFF2-40B4-BE49-F238E27FC236}">
                  <a16:creationId xmlns:a16="http://schemas.microsoft.com/office/drawing/2014/main" id="{FDF6C4F6-664E-034E-9E53-77C93CB62DB0}"/>
                </a:ext>
              </a:extLst>
            </p:cNvPr>
            <p:cNvSpPr/>
            <p:nvPr/>
          </p:nvSpPr>
          <p:spPr>
            <a:xfrm rot="16200000" flipV="1">
              <a:off x="2066114" y="5460024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69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75A7F8-92C9-7F40-847C-CCEB9D8E1C4E}"/>
              </a:ext>
            </a:extLst>
          </p:cNvPr>
          <p:cNvGrpSpPr/>
          <p:nvPr/>
        </p:nvGrpSpPr>
        <p:grpSpPr>
          <a:xfrm>
            <a:off x="6778482" y="1241070"/>
            <a:ext cx="5056926" cy="4375859"/>
            <a:chOff x="3148314" y="1306431"/>
            <a:chExt cx="5056926" cy="4375859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B7546A8-3D1E-1046-85D9-EC1898C5FEED}"/>
                </a:ext>
              </a:extLst>
            </p:cNvPr>
            <p:cNvGrpSpPr/>
            <p:nvPr/>
          </p:nvGrpSpPr>
          <p:grpSpPr>
            <a:xfrm>
              <a:off x="3148314" y="1306431"/>
              <a:ext cx="4925550" cy="1831942"/>
              <a:chOff x="1173553" y="1314844"/>
              <a:chExt cx="4925550" cy="1831942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3FEA1EF-CD95-E148-9D4D-DBA710C87137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C535A39-332C-A544-8351-AF3C38EC5D0F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95495D4-4090-FD40-B603-7655B74D1D22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FBA5D7C-DABA-8048-8F4F-20CA30DF2ED8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C176740-19A4-6E42-A5AB-15EA5BD392B9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476D38FB-AE01-064C-BDCA-3CD94B348609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64EEF0A-1E96-7A49-BB2E-40D671FF692D}"/>
                  </a:ext>
                </a:extLst>
              </p:cNvPr>
              <p:cNvCxnSpPr>
                <a:cxnSpLocks/>
                <a:stCxn id="250" idx="0"/>
                <a:endCxn id="249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667788C-BFEA-804C-9A02-CA6CED78CD8D}"/>
                  </a:ext>
                </a:extLst>
              </p:cNvPr>
              <p:cNvCxnSpPr>
                <a:cxnSpLocks/>
                <a:stCxn id="251" idx="0"/>
                <a:endCxn id="249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412E26C-2749-C840-A338-A5E6F872A676}"/>
                  </a:ext>
                </a:extLst>
              </p:cNvPr>
              <p:cNvCxnSpPr>
                <a:cxnSpLocks/>
                <a:stCxn id="252" idx="0"/>
                <a:endCxn id="249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3EC93CA-38BC-C248-9E15-A553CC7A5FBC}"/>
                  </a:ext>
                </a:extLst>
              </p:cNvPr>
              <p:cNvCxnSpPr>
                <a:cxnSpLocks/>
                <a:stCxn id="253" idx="0"/>
                <a:endCxn id="249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F57393B-C599-1745-A91E-539ED502A8C5}"/>
                  </a:ext>
                </a:extLst>
              </p:cNvPr>
              <p:cNvCxnSpPr>
                <a:cxnSpLocks/>
                <a:stCxn id="254" idx="0"/>
                <a:endCxn id="249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73F433-961B-4F45-BFC6-E33E495E2F96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0E706AC-1DD9-D241-AE29-A3DD0BDC6AE0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2" name="TextBox 101">
                <a:extLst>
                  <a:ext uri="{FF2B5EF4-FFF2-40B4-BE49-F238E27FC236}">
                    <a16:creationId xmlns:a16="http://schemas.microsoft.com/office/drawing/2014/main" id="{1D7F9515-1A77-3848-AAC2-FF61C8CE54C9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CBD5197-DD7E-644A-B9D7-255A68CEE452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065194CE-4FAD-5341-9951-B23360CA5275}"/>
                  </a:ext>
                </a:extLst>
              </p:cNvPr>
              <p:cNvCxnSpPr>
                <a:cxnSpLocks/>
                <a:stCxn id="263" idx="0"/>
                <a:endCxn id="249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TextBox 101">
                <a:extLst>
                  <a:ext uri="{FF2B5EF4-FFF2-40B4-BE49-F238E27FC236}">
                    <a16:creationId xmlns:a16="http://schemas.microsoft.com/office/drawing/2014/main" id="{CDB5BAB8-3CBA-7945-A4AC-A6D35B0F9ADC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6" name="TextBox 101">
                <a:extLst>
                  <a:ext uri="{FF2B5EF4-FFF2-40B4-BE49-F238E27FC236}">
                    <a16:creationId xmlns:a16="http://schemas.microsoft.com/office/drawing/2014/main" id="{F2253206-392D-F540-B2E9-91081B933D98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267" name="TextBox 101">
                <a:extLst>
                  <a:ext uri="{FF2B5EF4-FFF2-40B4-BE49-F238E27FC236}">
                    <a16:creationId xmlns:a16="http://schemas.microsoft.com/office/drawing/2014/main" id="{911B83E0-27F9-6D4D-89BE-A72E81C22D3E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0C1B7E6-AEC8-A847-81C2-7826379A2A91}"/>
                </a:ext>
              </a:extLst>
            </p:cNvPr>
            <p:cNvSpPr/>
            <p:nvPr/>
          </p:nvSpPr>
          <p:spPr>
            <a:xfrm flipH="1">
              <a:off x="3188506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EF8E14E-1140-9B42-983B-93C2911463A9}"/>
                </a:ext>
              </a:extLst>
            </p:cNvPr>
            <p:cNvSpPr/>
            <p:nvPr/>
          </p:nvSpPr>
          <p:spPr>
            <a:xfrm flipH="1">
              <a:off x="406213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3D2EEDA-CF1F-7947-A611-183FF8A23A17}"/>
                </a:ext>
              </a:extLst>
            </p:cNvPr>
            <p:cNvSpPr/>
            <p:nvPr/>
          </p:nvSpPr>
          <p:spPr>
            <a:xfrm flipH="1">
              <a:off x="4935760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E2E9CFC-21AA-8A4E-AF12-376B97481F7B}"/>
                </a:ext>
              </a:extLst>
            </p:cNvPr>
            <p:cNvSpPr/>
            <p:nvPr/>
          </p:nvSpPr>
          <p:spPr>
            <a:xfrm flipH="1">
              <a:off x="5809387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5988B40-203B-7948-B6E9-6EB1CFCCE041}"/>
                </a:ext>
              </a:extLst>
            </p:cNvPr>
            <p:cNvSpPr/>
            <p:nvPr/>
          </p:nvSpPr>
          <p:spPr>
            <a:xfrm flipH="1">
              <a:off x="6683013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92353F5-0339-F94A-8768-624678111048}"/>
                </a:ext>
              </a:extLst>
            </p:cNvPr>
            <p:cNvCxnSpPr>
              <a:cxnSpLocks/>
              <a:stCxn id="268" idx="0"/>
              <a:endCxn id="252" idx="4"/>
            </p:cNvCxnSpPr>
            <p:nvPr/>
          </p:nvCxnSpPr>
          <p:spPr>
            <a:xfrm flipV="1">
              <a:off x="3445134" y="3138373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A4D6A4B-669A-4A4C-A5AB-62A0DF39476B}"/>
                </a:ext>
              </a:extLst>
            </p:cNvPr>
            <p:cNvCxnSpPr>
              <a:cxnSpLocks/>
              <a:stCxn id="269" idx="0"/>
              <a:endCxn id="252" idx="4"/>
            </p:cNvCxnSpPr>
            <p:nvPr/>
          </p:nvCxnSpPr>
          <p:spPr>
            <a:xfrm flipV="1">
              <a:off x="4318761" y="3138373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7F8E896-FFB5-AC43-A28C-3704B657C04E}"/>
                </a:ext>
              </a:extLst>
            </p:cNvPr>
            <p:cNvCxnSpPr>
              <a:cxnSpLocks/>
              <a:stCxn id="270" idx="0"/>
              <a:endCxn id="252" idx="4"/>
            </p:cNvCxnSpPr>
            <p:nvPr/>
          </p:nvCxnSpPr>
          <p:spPr>
            <a:xfrm flipH="1" flipV="1">
              <a:off x="5152196" y="3138373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B07404E-5E80-1A4A-8CD1-D49B1C8797AE}"/>
                </a:ext>
              </a:extLst>
            </p:cNvPr>
            <p:cNvCxnSpPr>
              <a:cxnSpLocks/>
              <a:stCxn id="271" idx="0"/>
              <a:endCxn id="252" idx="4"/>
            </p:cNvCxnSpPr>
            <p:nvPr/>
          </p:nvCxnSpPr>
          <p:spPr>
            <a:xfrm flipH="1" flipV="1">
              <a:off x="5152196" y="3138373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39C17C-1F4A-A54F-8413-8F4176334C1F}"/>
                </a:ext>
              </a:extLst>
            </p:cNvPr>
            <p:cNvCxnSpPr>
              <a:cxnSpLocks/>
              <a:stCxn id="272" idx="0"/>
              <a:endCxn id="252" idx="4"/>
            </p:cNvCxnSpPr>
            <p:nvPr/>
          </p:nvCxnSpPr>
          <p:spPr>
            <a:xfrm flipH="1" flipV="1">
              <a:off x="5152196" y="3138373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3172890" y="2728153"/>
              <a:ext cx="793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CACE45C8-FF8F-524B-B2EB-01171008A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1169" y="3020814"/>
              <a:ext cx="535801" cy="387715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3D595B45-62E9-2E40-A352-14AA5B033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9484" y="1556230"/>
              <a:ext cx="571094" cy="408753"/>
            </a:xfrm>
            <a:prstGeom prst="rect">
              <a:avLst/>
            </a:prstGeom>
          </p:spPr>
        </p:pic>
        <p:sp>
          <p:nvSpPr>
            <p:cNvPr id="309" name="TextBox 101">
              <a:extLst>
                <a:ext uri="{FF2B5EF4-FFF2-40B4-BE49-F238E27FC236}">
                  <a16:creationId xmlns:a16="http://schemas.microsoft.com/office/drawing/2014/main" id="{F096D9D2-4196-BF4E-87AE-3CBAA724EE06}"/>
                </a:ext>
              </a:extLst>
            </p:cNvPr>
            <p:cNvSpPr txBox="1"/>
            <p:nvPr/>
          </p:nvSpPr>
          <p:spPr>
            <a:xfrm>
              <a:off x="4080815" y="2720533"/>
              <a:ext cx="733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0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4916091" y="2726219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n=50</a:t>
              </a:r>
            </a:p>
          </p:txBody>
        </p:sp>
        <p:sp>
          <p:nvSpPr>
            <p:cNvPr id="311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5803627" y="2725415"/>
              <a:ext cx="7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2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6726176" y="2720533"/>
              <a:ext cx="64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3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7612045" y="2710966"/>
              <a:ext cx="59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553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322649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4" name="TextBox 101">
              <a:extLst>
                <a:ext uri="{FF2B5EF4-FFF2-40B4-BE49-F238E27FC236}">
                  <a16:creationId xmlns:a16="http://schemas.microsoft.com/office/drawing/2014/main" id="{7C42623D-1064-2241-B1C9-2B6C70069C0A}"/>
                </a:ext>
              </a:extLst>
            </p:cNvPr>
            <p:cNvSpPr txBox="1"/>
            <p:nvPr/>
          </p:nvSpPr>
          <p:spPr>
            <a:xfrm>
              <a:off x="4152845" y="3816267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5" name="TextBox 101">
              <a:extLst>
                <a:ext uri="{FF2B5EF4-FFF2-40B4-BE49-F238E27FC236}">
                  <a16:creationId xmlns:a16="http://schemas.microsoft.com/office/drawing/2014/main" id="{8E7F5F7B-5319-9B43-B6B3-5CA057233317}"/>
                </a:ext>
              </a:extLst>
            </p:cNvPr>
            <p:cNvSpPr txBox="1"/>
            <p:nvPr/>
          </p:nvSpPr>
          <p:spPr>
            <a:xfrm>
              <a:off x="5010209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6" name="TextBox 101">
              <a:extLst>
                <a:ext uri="{FF2B5EF4-FFF2-40B4-BE49-F238E27FC236}">
                  <a16:creationId xmlns:a16="http://schemas.microsoft.com/office/drawing/2014/main" id="{45DE8FC5-65EA-C44E-9CCC-6BD6BD47169E}"/>
                </a:ext>
              </a:extLst>
            </p:cNvPr>
            <p:cNvSpPr txBox="1"/>
            <p:nvPr/>
          </p:nvSpPr>
          <p:spPr>
            <a:xfrm>
              <a:off x="5897532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7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6767419" y="3786286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8" name="TextBox 101">
              <a:extLst>
                <a:ext uri="{FF2B5EF4-FFF2-40B4-BE49-F238E27FC236}">
                  <a16:creationId xmlns:a16="http://schemas.microsoft.com/office/drawing/2014/main" id="{B4943CEC-F457-CE43-AF60-4B7F84F8D971}"/>
                </a:ext>
              </a:extLst>
            </p:cNvPr>
            <p:cNvSpPr txBox="1"/>
            <p:nvPr/>
          </p:nvSpPr>
          <p:spPr>
            <a:xfrm>
              <a:off x="5372927" y="1343907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t=85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n=550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DEA22C-04D1-1845-A86B-4AA5BB285104}"/>
                </a:ext>
              </a:extLst>
            </p:cNvPr>
            <p:cNvSpPr/>
            <p:nvPr/>
          </p:nvSpPr>
          <p:spPr>
            <a:xfrm flipH="1">
              <a:off x="3507249" y="520386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249F850-51F5-1846-B7EF-6697A9B8FC0A}"/>
                </a:ext>
              </a:extLst>
            </p:cNvPr>
            <p:cNvSpPr/>
            <p:nvPr/>
          </p:nvSpPr>
          <p:spPr>
            <a:xfrm flipH="1">
              <a:off x="4435835" y="519612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2BACFE-AD5C-4541-9649-9BFC4A38A24B}"/>
                </a:ext>
              </a:extLst>
            </p:cNvPr>
            <p:cNvSpPr/>
            <p:nvPr/>
          </p:nvSpPr>
          <p:spPr>
            <a:xfrm flipH="1">
              <a:off x="5387443" y="520024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A70F16F-AA03-6D4F-B7A9-07A02167FD8D}"/>
                </a:ext>
              </a:extLst>
            </p:cNvPr>
            <p:cNvCxnSpPr>
              <a:cxnSpLocks/>
              <a:stCxn id="95" idx="0"/>
              <a:endCxn id="270" idx="4"/>
            </p:cNvCxnSpPr>
            <p:nvPr/>
          </p:nvCxnSpPr>
          <p:spPr>
            <a:xfrm flipV="1">
              <a:off x="3763877" y="4252671"/>
              <a:ext cx="1428511" cy="95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FD97280-582F-B44A-8EA1-423D82B51A7C}"/>
                </a:ext>
              </a:extLst>
            </p:cNvPr>
            <p:cNvCxnSpPr>
              <a:cxnSpLocks/>
              <a:stCxn id="96" idx="0"/>
              <a:endCxn id="270" idx="4"/>
            </p:cNvCxnSpPr>
            <p:nvPr/>
          </p:nvCxnSpPr>
          <p:spPr>
            <a:xfrm flipV="1">
              <a:off x="4692463" y="4252671"/>
              <a:ext cx="499925" cy="943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13F6DD-0C0E-714A-99D2-D4423E1342ED}"/>
                </a:ext>
              </a:extLst>
            </p:cNvPr>
            <p:cNvCxnSpPr>
              <a:cxnSpLocks/>
              <a:stCxn id="97" idx="0"/>
              <a:endCxn id="270" idx="4"/>
            </p:cNvCxnSpPr>
            <p:nvPr/>
          </p:nvCxnSpPr>
          <p:spPr>
            <a:xfrm flipH="1" flipV="1">
              <a:off x="5192388" y="4252671"/>
              <a:ext cx="451683" cy="94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FFBD49-CC0E-164C-B85F-8B5FBEFE294B}"/>
                </a:ext>
              </a:extLst>
            </p:cNvPr>
            <p:cNvSpPr/>
            <p:nvPr/>
          </p:nvSpPr>
          <p:spPr>
            <a:xfrm flipH="1">
              <a:off x="6435474" y="5196120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5D4419-E79B-8048-A30D-EFA3A8EE7A20}"/>
                </a:ext>
              </a:extLst>
            </p:cNvPr>
            <p:cNvCxnSpPr>
              <a:cxnSpLocks/>
              <a:stCxn id="104" idx="0"/>
              <a:endCxn id="270" idx="4"/>
            </p:cNvCxnSpPr>
            <p:nvPr/>
          </p:nvCxnSpPr>
          <p:spPr>
            <a:xfrm flipH="1" flipV="1">
              <a:off x="5192388" y="4252671"/>
              <a:ext cx="1499714" cy="9434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01">
              <a:extLst>
                <a:ext uri="{FF2B5EF4-FFF2-40B4-BE49-F238E27FC236}">
                  <a16:creationId xmlns:a16="http://schemas.microsoft.com/office/drawing/2014/main" id="{CBEA7080-0BBC-5A49-BDDA-FF29B8295117}"/>
                </a:ext>
              </a:extLst>
            </p:cNvPr>
            <p:cNvSpPr txBox="1"/>
            <p:nvPr/>
          </p:nvSpPr>
          <p:spPr>
            <a:xfrm>
              <a:off x="3556165" y="52352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2" name="TextBox 101">
              <a:extLst>
                <a:ext uri="{FF2B5EF4-FFF2-40B4-BE49-F238E27FC236}">
                  <a16:creationId xmlns:a16="http://schemas.microsoft.com/office/drawing/2014/main" id="{E71FF5F4-EDD2-D348-B0E2-3E84A2D83D29}"/>
                </a:ext>
              </a:extLst>
            </p:cNvPr>
            <p:cNvSpPr txBox="1"/>
            <p:nvPr/>
          </p:nvSpPr>
          <p:spPr>
            <a:xfrm>
              <a:off x="4509305" y="5242328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F80EABD7-F654-064D-A3B2-6481800C3930}"/>
                </a:ext>
              </a:extLst>
            </p:cNvPr>
            <p:cNvSpPr txBox="1"/>
            <p:nvPr/>
          </p:nvSpPr>
          <p:spPr>
            <a:xfrm>
              <a:off x="5483866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90474F07-1D2B-454A-8D41-3419BBF51AAB}"/>
                </a:ext>
              </a:extLst>
            </p:cNvPr>
            <p:cNvSpPr txBox="1"/>
            <p:nvPr/>
          </p:nvSpPr>
          <p:spPr>
            <a:xfrm>
              <a:off x="6547521" y="5253379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n=0</a:t>
              </a:r>
            </a:p>
          </p:txBody>
        </p:sp>
      </p:grpSp>
      <p:sp>
        <p:nvSpPr>
          <p:cNvPr id="200" name="TextBox 101">
            <a:extLst>
              <a:ext uri="{FF2B5EF4-FFF2-40B4-BE49-F238E27FC236}">
                <a16:creationId xmlns:a16="http://schemas.microsoft.com/office/drawing/2014/main" id="{B3C17DE9-2ED1-2C45-8047-FA14875A95FF}"/>
              </a:ext>
            </a:extLst>
          </p:cNvPr>
          <p:cNvSpPr txBox="1"/>
          <p:nvPr/>
        </p:nvSpPr>
        <p:spPr>
          <a:xfrm>
            <a:off x="7436784" y="5905024"/>
            <a:ext cx="309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Rollout (</a:t>
            </a:r>
            <a:r>
              <a:rPr lang="en-US" sz="1600" dirty="0"/>
              <a:t>against random policy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DF11A27-0284-984E-934C-99190701420E}"/>
              </a:ext>
            </a:extLst>
          </p:cNvPr>
          <p:cNvSpPr/>
          <p:nvPr/>
        </p:nvSpPr>
        <p:spPr>
          <a:xfrm>
            <a:off x="7237186" y="5614416"/>
            <a:ext cx="270158" cy="823096"/>
          </a:xfrm>
          <a:custGeom>
            <a:avLst/>
            <a:gdLst>
              <a:gd name="connsiteX0" fmla="*/ 123734 w 270158"/>
              <a:gd name="connsiteY0" fmla="*/ 0 h 823096"/>
              <a:gd name="connsiteX1" fmla="*/ 4862 w 270158"/>
              <a:gd name="connsiteY1" fmla="*/ 228600 h 823096"/>
              <a:gd name="connsiteX2" fmla="*/ 270038 w 270158"/>
              <a:gd name="connsiteY2" fmla="*/ 393192 h 823096"/>
              <a:gd name="connsiteX3" fmla="*/ 41438 w 270158"/>
              <a:gd name="connsiteY3" fmla="*/ 603504 h 823096"/>
              <a:gd name="connsiteX4" fmla="*/ 224318 w 270158"/>
              <a:gd name="connsiteY4" fmla="*/ 740664 h 823096"/>
              <a:gd name="connsiteX5" fmla="*/ 187742 w 270158"/>
              <a:gd name="connsiteY5" fmla="*/ 822960 h 82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158" h="823096">
                <a:moveTo>
                  <a:pt x="123734" y="0"/>
                </a:moveTo>
                <a:cubicBezTo>
                  <a:pt x="52106" y="81534"/>
                  <a:pt x="-19522" y="163068"/>
                  <a:pt x="4862" y="228600"/>
                </a:cubicBezTo>
                <a:cubicBezTo>
                  <a:pt x="29246" y="294132"/>
                  <a:pt x="263942" y="330708"/>
                  <a:pt x="270038" y="393192"/>
                </a:cubicBezTo>
                <a:cubicBezTo>
                  <a:pt x="276134" y="455676"/>
                  <a:pt x="49058" y="545592"/>
                  <a:pt x="41438" y="603504"/>
                </a:cubicBezTo>
                <a:cubicBezTo>
                  <a:pt x="33818" y="661416"/>
                  <a:pt x="199934" y="704088"/>
                  <a:pt x="224318" y="740664"/>
                </a:cubicBezTo>
                <a:cubicBezTo>
                  <a:pt x="248702" y="777240"/>
                  <a:pt x="239558" y="826008"/>
                  <a:pt x="187742" y="822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B31DD-C89F-8C42-8613-3A662020CD27}"/>
              </a:ext>
            </a:extLst>
          </p:cNvPr>
          <p:cNvSpPr/>
          <p:nvPr/>
        </p:nvSpPr>
        <p:spPr>
          <a:xfrm>
            <a:off x="6856660" y="6452981"/>
            <a:ext cx="1185214" cy="31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</a:t>
            </a:r>
          </a:p>
        </p:txBody>
      </p:sp>
      <p:sp>
        <p:nvSpPr>
          <p:cNvPr id="62" name="TextBox 101">
            <a:extLst>
              <a:ext uri="{FF2B5EF4-FFF2-40B4-BE49-F238E27FC236}">
                <a16:creationId xmlns:a16="http://schemas.microsoft.com/office/drawing/2014/main" id="{AA12EE49-D33B-BA44-8E82-3EF17E8888A4}"/>
              </a:ext>
            </a:extLst>
          </p:cNvPr>
          <p:cNvSpPr txBox="1"/>
          <p:nvPr/>
        </p:nvSpPr>
        <p:spPr>
          <a:xfrm>
            <a:off x="8872193" y="841004"/>
            <a:ext cx="174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Rollout</a:t>
            </a:r>
          </a:p>
        </p:txBody>
      </p:sp>
    </p:spTree>
    <p:extLst>
      <p:ext uri="{BB962C8B-B14F-4D97-AF65-F5344CB8AC3E}">
        <p14:creationId xmlns:p14="http://schemas.microsoft.com/office/powerpoint/2010/main" val="110478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5A44AE-CD2B-1E49-B57D-29D1CD04E514}"/>
              </a:ext>
            </a:extLst>
          </p:cNvPr>
          <p:cNvGrpSpPr/>
          <p:nvPr/>
        </p:nvGrpSpPr>
        <p:grpSpPr>
          <a:xfrm>
            <a:off x="1456674" y="765582"/>
            <a:ext cx="5056926" cy="5524652"/>
            <a:chOff x="2087610" y="747294"/>
            <a:chExt cx="5056926" cy="55246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75A7F8-92C9-7F40-847C-CCEB9D8E1C4E}"/>
                </a:ext>
              </a:extLst>
            </p:cNvPr>
            <p:cNvGrpSpPr/>
            <p:nvPr/>
          </p:nvGrpSpPr>
          <p:grpSpPr>
            <a:xfrm>
              <a:off x="2087610" y="747294"/>
              <a:ext cx="5056926" cy="4375859"/>
              <a:chOff x="3148314" y="1306431"/>
              <a:chExt cx="5056926" cy="4375859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AB7546A8-3D1E-1046-85D9-EC1898C5FEED}"/>
                  </a:ext>
                </a:extLst>
              </p:cNvPr>
              <p:cNvGrpSpPr/>
              <p:nvPr/>
            </p:nvGrpSpPr>
            <p:grpSpPr>
              <a:xfrm>
                <a:off x="3148314" y="1306431"/>
                <a:ext cx="4925550" cy="1831942"/>
                <a:chOff x="1173553" y="1314844"/>
                <a:chExt cx="4925550" cy="1831942"/>
              </a:xfrm>
            </p:grpSpPr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A3FEA1EF-CD95-E148-9D4D-DBA710C87137}"/>
                    </a:ext>
                  </a:extLst>
                </p:cNvPr>
                <p:cNvSpPr/>
                <p:nvPr/>
              </p:nvSpPr>
              <p:spPr>
                <a:xfrm flipH="1">
                  <a:off x="3362269" y="1314844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BC535A39-332C-A544-8351-AF3C38EC5D0F}"/>
                    </a:ext>
                  </a:extLst>
                </p:cNvPr>
                <p:cNvSpPr/>
                <p:nvPr/>
              </p:nvSpPr>
              <p:spPr>
                <a:xfrm flipH="1">
                  <a:off x="1173553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495495D4-4090-FD40-B603-7655B74D1D22}"/>
                    </a:ext>
                  </a:extLst>
                </p:cNvPr>
                <p:cNvSpPr/>
                <p:nvPr/>
              </p:nvSpPr>
              <p:spPr>
                <a:xfrm flipH="1">
                  <a:off x="2047180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1FBA5D7C-DABA-8048-8F4F-20CA30DF2ED8}"/>
                    </a:ext>
                  </a:extLst>
                </p:cNvPr>
                <p:cNvSpPr/>
                <p:nvPr/>
              </p:nvSpPr>
              <p:spPr>
                <a:xfrm flipH="1">
                  <a:off x="2920807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8C176740-19A4-6E42-A5AB-15EA5BD392B9}"/>
                    </a:ext>
                  </a:extLst>
                </p:cNvPr>
                <p:cNvSpPr/>
                <p:nvPr/>
              </p:nvSpPr>
              <p:spPr>
                <a:xfrm flipH="1">
                  <a:off x="3794434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476D38FB-AE01-064C-BDCA-3CD94B348609}"/>
                    </a:ext>
                  </a:extLst>
                </p:cNvPr>
                <p:cNvSpPr/>
                <p:nvPr/>
              </p:nvSpPr>
              <p:spPr>
                <a:xfrm flipH="1">
                  <a:off x="4668061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764EEF0A-1E96-7A49-BB2E-40D671FF692D}"/>
                    </a:ext>
                  </a:extLst>
                </p:cNvPr>
                <p:cNvCxnSpPr>
                  <a:cxnSpLocks/>
                  <a:stCxn id="250" idx="0"/>
                  <a:endCxn id="249" idx="4"/>
                </p:cNvCxnSpPr>
                <p:nvPr/>
              </p:nvCxnSpPr>
              <p:spPr>
                <a:xfrm flipV="1">
                  <a:off x="1430181" y="1793273"/>
                  <a:ext cx="2188716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667788C-BFEA-804C-9A02-CA6CED78CD8D}"/>
                    </a:ext>
                  </a:extLst>
                </p:cNvPr>
                <p:cNvCxnSpPr>
                  <a:cxnSpLocks/>
                  <a:stCxn id="251" idx="0"/>
                  <a:endCxn id="249" idx="4"/>
                </p:cNvCxnSpPr>
                <p:nvPr/>
              </p:nvCxnSpPr>
              <p:spPr>
                <a:xfrm flipV="1">
                  <a:off x="2303808" y="1793273"/>
                  <a:ext cx="1315089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F412E26C-2749-C840-A338-A5E6F872A676}"/>
                    </a:ext>
                  </a:extLst>
                </p:cNvPr>
                <p:cNvCxnSpPr>
                  <a:cxnSpLocks/>
                  <a:stCxn id="252" idx="0"/>
                  <a:endCxn id="249" idx="4"/>
                </p:cNvCxnSpPr>
                <p:nvPr/>
              </p:nvCxnSpPr>
              <p:spPr>
                <a:xfrm flipV="1">
                  <a:off x="3177435" y="1793273"/>
                  <a:ext cx="441462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33EC93CA-38BC-C248-9E15-A553CC7A5FBC}"/>
                    </a:ext>
                  </a:extLst>
                </p:cNvPr>
                <p:cNvCxnSpPr>
                  <a:cxnSpLocks/>
                  <a:stCxn id="253" idx="0"/>
                  <a:endCxn id="249" idx="4"/>
                </p:cNvCxnSpPr>
                <p:nvPr/>
              </p:nvCxnSpPr>
              <p:spPr>
                <a:xfrm flipH="1" flipV="1">
                  <a:off x="3618897" y="1793273"/>
                  <a:ext cx="432165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F57393B-C599-1745-A91E-539ED502A8C5}"/>
                    </a:ext>
                  </a:extLst>
                </p:cNvPr>
                <p:cNvCxnSpPr>
                  <a:cxnSpLocks/>
                  <a:stCxn id="254" idx="0"/>
                  <a:endCxn id="249" idx="4"/>
                </p:cNvCxnSpPr>
                <p:nvPr/>
              </p:nvCxnSpPr>
              <p:spPr>
                <a:xfrm flipH="1" flipV="1">
                  <a:off x="3618897" y="1793273"/>
                  <a:ext cx="1305792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EE73F433-961B-4F45-BFC6-E33E495E2F96}"/>
                    </a:ext>
                  </a:extLst>
                </p:cNvPr>
                <p:cNvSpPr txBox="1"/>
                <p:nvPr/>
              </p:nvSpPr>
              <p:spPr>
                <a:xfrm>
                  <a:off x="195267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60E706AC-1DD9-D241-AE29-A3DD0BDC6AE0}"/>
                    </a:ext>
                  </a:extLst>
                </p:cNvPr>
                <p:cNvSpPr txBox="1"/>
                <p:nvPr/>
              </p:nvSpPr>
              <p:spPr>
                <a:xfrm>
                  <a:off x="269316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262" name="TextBox 101">
                  <a:extLst>
                    <a:ext uri="{FF2B5EF4-FFF2-40B4-BE49-F238E27FC236}">
                      <a16:creationId xmlns:a16="http://schemas.microsoft.com/office/drawing/2014/main" id="{1D7F9515-1A77-3848-AAC2-FF61C8CE54C9}"/>
                    </a:ext>
                  </a:extLst>
                </p:cNvPr>
                <p:cNvSpPr txBox="1"/>
                <p:nvPr/>
              </p:nvSpPr>
              <p:spPr>
                <a:xfrm>
                  <a:off x="3304950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DCBD5197-DD7E-644A-B9D7-255A68CEE452}"/>
                    </a:ext>
                  </a:extLst>
                </p:cNvPr>
                <p:cNvSpPr/>
                <p:nvPr/>
              </p:nvSpPr>
              <p:spPr>
                <a:xfrm flipH="1">
                  <a:off x="5541687" y="2668357"/>
                  <a:ext cx="513256" cy="47842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065194CE-4FAD-5341-9951-B23360CA5275}"/>
                    </a:ext>
                  </a:extLst>
                </p:cNvPr>
                <p:cNvCxnSpPr>
                  <a:cxnSpLocks/>
                  <a:stCxn id="263" idx="0"/>
                  <a:endCxn id="249" idx="4"/>
                </p:cNvCxnSpPr>
                <p:nvPr/>
              </p:nvCxnSpPr>
              <p:spPr>
                <a:xfrm flipH="1" flipV="1">
                  <a:off x="3618897" y="1793273"/>
                  <a:ext cx="2179418" cy="8750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TextBox 101">
                  <a:extLst>
                    <a:ext uri="{FF2B5EF4-FFF2-40B4-BE49-F238E27FC236}">
                      <a16:creationId xmlns:a16="http://schemas.microsoft.com/office/drawing/2014/main" id="{CDB5BAB8-3CBA-7945-A4AC-A6D35B0F9ADC}"/>
                    </a:ext>
                  </a:extLst>
                </p:cNvPr>
                <p:cNvSpPr txBox="1"/>
                <p:nvPr/>
              </p:nvSpPr>
              <p:spPr>
                <a:xfrm>
                  <a:off x="3894283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266" name="TextBox 101">
                  <a:extLst>
                    <a:ext uri="{FF2B5EF4-FFF2-40B4-BE49-F238E27FC236}">
                      <a16:creationId xmlns:a16="http://schemas.microsoft.com/office/drawing/2014/main" id="{F2253206-392D-F540-B2E9-91081B933D98}"/>
                    </a:ext>
                  </a:extLst>
                </p:cNvPr>
                <p:cNvSpPr txBox="1"/>
                <p:nvPr/>
              </p:nvSpPr>
              <p:spPr>
                <a:xfrm>
                  <a:off x="4654693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267" name="TextBox 101">
                  <a:extLst>
                    <a:ext uri="{FF2B5EF4-FFF2-40B4-BE49-F238E27FC236}">
                      <a16:creationId xmlns:a16="http://schemas.microsoft.com/office/drawing/2014/main" id="{911B83E0-27F9-6D4D-89BE-A72E81C22D3E}"/>
                    </a:ext>
                  </a:extLst>
                </p:cNvPr>
                <p:cNvSpPr txBox="1"/>
                <p:nvPr/>
              </p:nvSpPr>
              <p:spPr>
                <a:xfrm>
                  <a:off x="5637285" y="2299025"/>
                  <a:ext cx="461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</a:p>
              </p:txBody>
            </p:sp>
          </p:grp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D0C1B7E6-AEC8-A847-81C2-7826379A2A91}"/>
                  </a:ext>
                </a:extLst>
              </p:cNvPr>
              <p:cNvSpPr/>
              <p:nvPr/>
            </p:nvSpPr>
            <p:spPr>
              <a:xfrm flipH="1">
                <a:off x="3188506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7EF8E14E-1140-9B42-983B-93C2911463A9}"/>
                  </a:ext>
                </a:extLst>
              </p:cNvPr>
              <p:cNvSpPr/>
              <p:nvPr/>
            </p:nvSpPr>
            <p:spPr>
              <a:xfrm flipH="1">
                <a:off x="4062133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43D2EEDA-CF1F-7947-A611-183FF8A23A17}"/>
                  </a:ext>
                </a:extLst>
              </p:cNvPr>
              <p:cNvSpPr/>
              <p:nvPr/>
            </p:nvSpPr>
            <p:spPr>
              <a:xfrm flipH="1">
                <a:off x="4935760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E2E9CFC-21AA-8A4E-AF12-376B97481F7B}"/>
                  </a:ext>
                </a:extLst>
              </p:cNvPr>
              <p:cNvSpPr/>
              <p:nvPr/>
            </p:nvSpPr>
            <p:spPr>
              <a:xfrm flipH="1">
                <a:off x="5809387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85988B40-203B-7948-B6E9-6EB1CFCCE041}"/>
                  </a:ext>
                </a:extLst>
              </p:cNvPr>
              <p:cNvSpPr/>
              <p:nvPr/>
            </p:nvSpPr>
            <p:spPr>
              <a:xfrm flipH="1">
                <a:off x="6683013" y="3774242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792353F5-0339-F94A-8768-624678111048}"/>
                  </a:ext>
                </a:extLst>
              </p:cNvPr>
              <p:cNvCxnSpPr>
                <a:cxnSpLocks/>
                <a:stCxn id="268" idx="0"/>
                <a:endCxn id="252" idx="4"/>
              </p:cNvCxnSpPr>
              <p:nvPr/>
            </p:nvCxnSpPr>
            <p:spPr>
              <a:xfrm flipV="1">
                <a:off x="3445134" y="3138373"/>
                <a:ext cx="170706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DA4D6A4B-669A-4A4C-A5AB-62A0DF39476B}"/>
                  </a:ext>
                </a:extLst>
              </p:cNvPr>
              <p:cNvCxnSpPr>
                <a:cxnSpLocks/>
                <a:stCxn id="269" idx="0"/>
                <a:endCxn id="252" idx="4"/>
              </p:cNvCxnSpPr>
              <p:nvPr/>
            </p:nvCxnSpPr>
            <p:spPr>
              <a:xfrm flipV="1">
                <a:off x="4318761" y="3138373"/>
                <a:ext cx="83343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67F8E896-FFB5-AC43-A28C-3704B657C04E}"/>
                  </a:ext>
                </a:extLst>
              </p:cNvPr>
              <p:cNvCxnSpPr>
                <a:cxnSpLocks/>
                <a:stCxn id="270" idx="0"/>
                <a:endCxn id="252" idx="4"/>
              </p:cNvCxnSpPr>
              <p:nvPr/>
            </p:nvCxnSpPr>
            <p:spPr>
              <a:xfrm flipH="1" flipV="1">
                <a:off x="5152196" y="3138373"/>
                <a:ext cx="40192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B07404E-5E80-1A4A-8CD1-D49B1C8797AE}"/>
                  </a:ext>
                </a:extLst>
              </p:cNvPr>
              <p:cNvCxnSpPr>
                <a:cxnSpLocks/>
                <a:stCxn id="271" idx="0"/>
                <a:endCxn id="252" idx="4"/>
              </p:cNvCxnSpPr>
              <p:nvPr/>
            </p:nvCxnSpPr>
            <p:spPr>
              <a:xfrm flipH="1" flipV="1">
                <a:off x="5152196" y="3138373"/>
                <a:ext cx="913819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0039C17C-1F4A-A54F-8413-8F4176334C1F}"/>
                  </a:ext>
                </a:extLst>
              </p:cNvPr>
              <p:cNvCxnSpPr>
                <a:cxnSpLocks/>
                <a:stCxn id="272" idx="0"/>
                <a:endCxn id="252" idx="4"/>
              </p:cNvCxnSpPr>
              <p:nvPr/>
            </p:nvCxnSpPr>
            <p:spPr>
              <a:xfrm flipH="1" flipV="1">
                <a:off x="5152196" y="3138373"/>
                <a:ext cx="1787445" cy="635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7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3172890" y="2728153"/>
                <a:ext cx="793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pic>
            <p:nvPicPr>
              <p:cNvPr id="302" name="Picture 301">
                <a:extLst>
                  <a:ext uri="{FF2B5EF4-FFF2-40B4-BE49-F238E27FC236}">
                    <a16:creationId xmlns:a16="http://schemas.microsoft.com/office/drawing/2014/main" id="{CACE45C8-FF8F-524B-B2EB-01171008A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1169" y="3020814"/>
                <a:ext cx="535801" cy="387715"/>
              </a:xfrm>
              <a:prstGeom prst="rect">
                <a:avLst/>
              </a:prstGeom>
            </p:spPr>
          </p:pic>
          <p:pic>
            <p:nvPicPr>
              <p:cNvPr id="303" name="Picture 302">
                <a:extLst>
                  <a:ext uri="{FF2B5EF4-FFF2-40B4-BE49-F238E27FC236}">
                    <a16:creationId xmlns:a16="http://schemas.microsoft.com/office/drawing/2014/main" id="{3D595B45-62E9-2E40-A352-14AA5B03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9484" y="1556230"/>
                <a:ext cx="571094" cy="408753"/>
              </a:xfrm>
              <a:prstGeom prst="rect">
                <a:avLst/>
              </a:prstGeom>
            </p:spPr>
          </p:pic>
          <p:sp>
            <p:nvSpPr>
              <p:cNvPr id="309" name="TextBox 101">
                <a:extLst>
                  <a:ext uri="{FF2B5EF4-FFF2-40B4-BE49-F238E27FC236}">
                    <a16:creationId xmlns:a16="http://schemas.microsoft.com/office/drawing/2014/main" id="{F096D9D2-4196-BF4E-87AE-3CBAA724EE06}"/>
                  </a:ext>
                </a:extLst>
              </p:cNvPr>
              <p:cNvSpPr txBox="1"/>
              <p:nvPr/>
            </p:nvSpPr>
            <p:spPr>
              <a:xfrm>
                <a:off x="4080815" y="2720533"/>
                <a:ext cx="7334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310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4860798" y="2708744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t=25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1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5803627" y="2725415"/>
                <a:ext cx="706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312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6726176" y="2720533"/>
                <a:ext cx="644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313" name="TextBox 101">
                <a:extLst>
                  <a:ext uri="{FF2B5EF4-FFF2-40B4-BE49-F238E27FC236}">
                    <a16:creationId xmlns:a16="http://schemas.microsoft.com/office/drawing/2014/main" id="{1C86A996-E14E-3841-8786-531044E3818A}"/>
                  </a:ext>
                </a:extLst>
              </p:cNvPr>
              <p:cNvSpPr txBox="1"/>
              <p:nvPr/>
            </p:nvSpPr>
            <p:spPr>
              <a:xfrm>
                <a:off x="7612045" y="2710966"/>
                <a:ext cx="593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n=100</a:t>
                </a:r>
              </a:p>
            </p:txBody>
          </p:sp>
          <p:sp>
            <p:nvSpPr>
              <p:cNvPr id="553" name="TextBox 101">
                <a:extLst>
                  <a:ext uri="{FF2B5EF4-FFF2-40B4-BE49-F238E27FC236}">
                    <a16:creationId xmlns:a16="http://schemas.microsoft.com/office/drawing/2014/main" id="{FF4193E7-AE0A-7740-BF8A-2C29F06192F9}"/>
                  </a:ext>
                </a:extLst>
              </p:cNvPr>
              <p:cNvSpPr txBox="1"/>
              <p:nvPr/>
            </p:nvSpPr>
            <p:spPr>
              <a:xfrm>
                <a:off x="3226492" y="381409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4" name="TextBox 101">
                <a:extLst>
                  <a:ext uri="{FF2B5EF4-FFF2-40B4-BE49-F238E27FC236}">
                    <a16:creationId xmlns:a16="http://schemas.microsoft.com/office/drawing/2014/main" id="{7C42623D-1064-2241-B1C9-2B6C70069C0A}"/>
                  </a:ext>
                </a:extLst>
              </p:cNvPr>
              <p:cNvSpPr txBox="1"/>
              <p:nvPr/>
            </p:nvSpPr>
            <p:spPr>
              <a:xfrm>
                <a:off x="4152845" y="3816267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5" name="TextBox 101">
                <a:extLst>
                  <a:ext uri="{FF2B5EF4-FFF2-40B4-BE49-F238E27FC236}">
                    <a16:creationId xmlns:a16="http://schemas.microsoft.com/office/drawing/2014/main" id="{8E7F5F7B-5319-9B43-B6B3-5CA057233317}"/>
                  </a:ext>
                </a:extLst>
              </p:cNvPr>
              <p:cNvSpPr txBox="1"/>
              <p:nvPr/>
            </p:nvSpPr>
            <p:spPr>
              <a:xfrm>
                <a:off x="4910126" y="3813401"/>
                <a:ext cx="6306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t=1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56" name="TextBox 101">
                <a:extLst>
                  <a:ext uri="{FF2B5EF4-FFF2-40B4-BE49-F238E27FC236}">
                    <a16:creationId xmlns:a16="http://schemas.microsoft.com/office/drawing/2014/main" id="{45DE8FC5-65EA-C44E-9CCC-6BD6BD47169E}"/>
                  </a:ext>
                </a:extLst>
              </p:cNvPr>
              <p:cNvSpPr txBox="1"/>
              <p:nvPr/>
            </p:nvSpPr>
            <p:spPr>
              <a:xfrm>
                <a:off x="5897532" y="3814094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t=2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7" name="TextBox 101">
                <a:extLst>
                  <a:ext uri="{FF2B5EF4-FFF2-40B4-BE49-F238E27FC236}">
                    <a16:creationId xmlns:a16="http://schemas.microsoft.com/office/drawing/2014/main" id="{FF4193E7-AE0A-7740-BF8A-2C29F06192F9}"/>
                  </a:ext>
                </a:extLst>
              </p:cNvPr>
              <p:cNvSpPr txBox="1"/>
              <p:nvPr/>
            </p:nvSpPr>
            <p:spPr>
              <a:xfrm>
                <a:off x="6767419" y="3786286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t=3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n=10</a:t>
                </a:r>
              </a:p>
            </p:txBody>
          </p:sp>
          <p:sp>
            <p:nvSpPr>
              <p:cNvPr id="558" name="TextBox 101">
                <a:extLst>
                  <a:ext uri="{FF2B5EF4-FFF2-40B4-BE49-F238E27FC236}">
                    <a16:creationId xmlns:a16="http://schemas.microsoft.com/office/drawing/2014/main" id="{B4943CEC-F457-CE43-AF60-4B7F84F8D971}"/>
                  </a:ext>
                </a:extLst>
              </p:cNvPr>
              <p:cNvSpPr txBox="1"/>
              <p:nvPr/>
            </p:nvSpPr>
            <p:spPr>
              <a:xfrm>
                <a:off x="5310612" y="1337311"/>
                <a:ext cx="741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t=85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n=550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4DEA22C-04D1-1845-A86B-4AA5BB285104}"/>
                  </a:ext>
                </a:extLst>
              </p:cNvPr>
              <p:cNvSpPr/>
              <p:nvPr/>
            </p:nvSpPr>
            <p:spPr>
              <a:xfrm flipH="1">
                <a:off x="3507249" y="5203861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249F850-51F5-1846-B7EF-6697A9B8FC0A}"/>
                  </a:ext>
                </a:extLst>
              </p:cNvPr>
              <p:cNvSpPr/>
              <p:nvPr/>
            </p:nvSpPr>
            <p:spPr>
              <a:xfrm flipH="1">
                <a:off x="4435835" y="5196121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12BACFE-AD5C-4541-9649-9BFC4A38A24B}"/>
                  </a:ext>
                </a:extLst>
              </p:cNvPr>
              <p:cNvSpPr/>
              <p:nvPr/>
            </p:nvSpPr>
            <p:spPr>
              <a:xfrm flipH="1">
                <a:off x="5387443" y="5200242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A70F16F-AA03-6D4F-B7A9-07A02167FD8D}"/>
                  </a:ext>
                </a:extLst>
              </p:cNvPr>
              <p:cNvCxnSpPr>
                <a:cxnSpLocks/>
                <a:stCxn id="95" idx="0"/>
                <a:endCxn id="270" idx="4"/>
              </p:cNvCxnSpPr>
              <p:nvPr/>
            </p:nvCxnSpPr>
            <p:spPr>
              <a:xfrm flipV="1">
                <a:off x="3763877" y="4252671"/>
                <a:ext cx="1428511" cy="95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D97280-582F-B44A-8EA1-423D82B51A7C}"/>
                  </a:ext>
                </a:extLst>
              </p:cNvPr>
              <p:cNvCxnSpPr>
                <a:cxnSpLocks/>
                <a:stCxn id="96" idx="0"/>
                <a:endCxn id="270" idx="4"/>
              </p:cNvCxnSpPr>
              <p:nvPr/>
            </p:nvCxnSpPr>
            <p:spPr>
              <a:xfrm flipV="1">
                <a:off x="4692463" y="4252671"/>
                <a:ext cx="499925" cy="9434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113F6DD-0C0E-714A-99D2-D4423E1342ED}"/>
                  </a:ext>
                </a:extLst>
              </p:cNvPr>
              <p:cNvCxnSpPr>
                <a:cxnSpLocks/>
                <a:stCxn id="97" idx="0"/>
                <a:endCxn id="270" idx="4"/>
              </p:cNvCxnSpPr>
              <p:nvPr/>
            </p:nvCxnSpPr>
            <p:spPr>
              <a:xfrm flipH="1" flipV="1">
                <a:off x="5192388" y="4252671"/>
                <a:ext cx="451683" cy="9475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DFFBD49-CC0E-164C-B85F-8B5FBEFE294B}"/>
                  </a:ext>
                </a:extLst>
              </p:cNvPr>
              <p:cNvSpPr/>
              <p:nvPr/>
            </p:nvSpPr>
            <p:spPr>
              <a:xfrm flipH="1">
                <a:off x="6435474" y="5196120"/>
                <a:ext cx="513256" cy="478429"/>
              </a:xfrm>
              <a:prstGeom prst="ellipse">
                <a:avLst/>
              </a:prstGeom>
              <a:solidFill>
                <a:srgbClr val="00B0F0">
                  <a:alpha val="46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05D4419-E79B-8048-A30D-EFA3A8EE7A20}"/>
                  </a:ext>
                </a:extLst>
              </p:cNvPr>
              <p:cNvCxnSpPr>
                <a:cxnSpLocks/>
                <a:stCxn id="104" idx="0"/>
                <a:endCxn id="270" idx="4"/>
              </p:cNvCxnSpPr>
              <p:nvPr/>
            </p:nvCxnSpPr>
            <p:spPr>
              <a:xfrm flipH="1" flipV="1">
                <a:off x="5192388" y="4252671"/>
                <a:ext cx="1499714" cy="9434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TextBox 101">
                <a:extLst>
                  <a:ext uri="{FF2B5EF4-FFF2-40B4-BE49-F238E27FC236}">
                    <a16:creationId xmlns:a16="http://schemas.microsoft.com/office/drawing/2014/main" id="{CBEA7080-0BBC-5A49-BDDA-FF29B8295117}"/>
                  </a:ext>
                </a:extLst>
              </p:cNvPr>
              <p:cNvSpPr txBox="1"/>
              <p:nvPr/>
            </p:nvSpPr>
            <p:spPr>
              <a:xfrm>
                <a:off x="3501832" y="5243791"/>
                <a:ext cx="6593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  <a:r>
                  <a:rPr lang="en-US" sz="1000" dirty="0">
                    <a:solidFill>
                      <a:srgbClr val="C00000"/>
                    </a:solidFill>
                  </a:rPr>
                  <a:t>+1</a:t>
                </a:r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TextBox 101">
                <a:extLst>
                  <a:ext uri="{FF2B5EF4-FFF2-40B4-BE49-F238E27FC236}">
                    <a16:creationId xmlns:a16="http://schemas.microsoft.com/office/drawing/2014/main" id="{E71FF5F4-EDD2-D348-B0E2-3E84A2D83D29}"/>
                  </a:ext>
                </a:extLst>
              </p:cNvPr>
              <p:cNvSpPr txBox="1"/>
              <p:nvPr/>
            </p:nvSpPr>
            <p:spPr>
              <a:xfrm>
                <a:off x="4509305" y="5242328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  <p:sp>
            <p:nvSpPr>
              <p:cNvPr id="113" name="TextBox 101">
                <a:extLst>
                  <a:ext uri="{FF2B5EF4-FFF2-40B4-BE49-F238E27FC236}">
                    <a16:creationId xmlns:a16="http://schemas.microsoft.com/office/drawing/2014/main" id="{F80EABD7-F654-064D-A3B2-6481800C3930}"/>
                  </a:ext>
                </a:extLst>
              </p:cNvPr>
              <p:cNvSpPr txBox="1"/>
              <p:nvPr/>
            </p:nvSpPr>
            <p:spPr>
              <a:xfrm>
                <a:off x="5483866" y="5253379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  <p:sp>
            <p:nvSpPr>
              <p:cNvPr id="114" name="TextBox 101">
                <a:extLst>
                  <a:ext uri="{FF2B5EF4-FFF2-40B4-BE49-F238E27FC236}">
                    <a16:creationId xmlns:a16="http://schemas.microsoft.com/office/drawing/2014/main" id="{90474F07-1D2B-454A-8D41-3419BBF51AAB}"/>
                  </a:ext>
                </a:extLst>
              </p:cNvPr>
              <p:cNvSpPr txBox="1"/>
              <p:nvPr/>
            </p:nvSpPr>
            <p:spPr>
              <a:xfrm>
                <a:off x="6547521" y="5253379"/>
                <a:ext cx="500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chemeClr val="accent1"/>
                    </a:solidFill>
                  </a:rPr>
                  <a:t>t=0</a:t>
                </a:r>
              </a:p>
              <a:p>
                <a:r>
                  <a:rPr lang="en-US" sz="1000" dirty="0">
                    <a:solidFill>
                      <a:schemeClr val="accent1"/>
                    </a:solidFill>
                  </a:rPr>
                  <a:t>n=0</a:t>
                </a:r>
              </a:p>
            </p:txBody>
          </p:sp>
        </p:grpSp>
        <p:sp>
          <p:nvSpPr>
            <p:cNvPr id="200" name="TextBox 101">
              <a:extLst>
                <a:ext uri="{FF2B5EF4-FFF2-40B4-BE49-F238E27FC236}">
                  <a16:creationId xmlns:a16="http://schemas.microsoft.com/office/drawing/2014/main" id="{B3C17DE9-2ED1-2C45-8047-FA14875A95FF}"/>
                </a:ext>
              </a:extLst>
            </p:cNvPr>
            <p:cNvSpPr txBox="1"/>
            <p:nvPr/>
          </p:nvSpPr>
          <p:spPr>
            <a:xfrm>
              <a:off x="2745912" y="5411248"/>
              <a:ext cx="3092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6"/>
                  </a:solidFill>
                </a:rPr>
                <a:t>Rollout (</a:t>
              </a:r>
              <a:r>
                <a:rPr lang="en-US" sz="1600" dirty="0"/>
                <a:t>against random policy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DF11A27-0284-984E-934C-99190701420E}"/>
                </a:ext>
              </a:extLst>
            </p:cNvPr>
            <p:cNvSpPr/>
            <p:nvPr/>
          </p:nvSpPr>
          <p:spPr>
            <a:xfrm>
              <a:off x="2546314" y="5120640"/>
              <a:ext cx="270158" cy="823096"/>
            </a:xfrm>
            <a:custGeom>
              <a:avLst/>
              <a:gdLst>
                <a:gd name="connsiteX0" fmla="*/ 123734 w 270158"/>
                <a:gd name="connsiteY0" fmla="*/ 0 h 823096"/>
                <a:gd name="connsiteX1" fmla="*/ 4862 w 270158"/>
                <a:gd name="connsiteY1" fmla="*/ 228600 h 823096"/>
                <a:gd name="connsiteX2" fmla="*/ 270038 w 270158"/>
                <a:gd name="connsiteY2" fmla="*/ 393192 h 823096"/>
                <a:gd name="connsiteX3" fmla="*/ 41438 w 270158"/>
                <a:gd name="connsiteY3" fmla="*/ 603504 h 823096"/>
                <a:gd name="connsiteX4" fmla="*/ 224318 w 270158"/>
                <a:gd name="connsiteY4" fmla="*/ 740664 h 823096"/>
                <a:gd name="connsiteX5" fmla="*/ 187742 w 270158"/>
                <a:gd name="connsiteY5" fmla="*/ 822960 h 82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158" h="823096">
                  <a:moveTo>
                    <a:pt x="123734" y="0"/>
                  </a:moveTo>
                  <a:cubicBezTo>
                    <a:pt x="52106" y="81534"/>
                    <a:pt x="-19522" y="163068"/>
                    <a:pt x="4862" y="228600"/>
                  </a:cubicBezTo>
                  <a:cubicBezTo>
                    <a:pt x="29246" y="294132"/>
                    <a:pt x="263942" y="330708"/>
                    <a:pt x="270038" y="393192"/>
                  </a:cubicBezTo>
                  <a:cubicBezTo>
                    <a:pt x="276134" y="455676"/>
                    <a:pt x="49058" y="545592"/>
                    <a:pt x="41438" y="603504"/>
                  </a:cubicBezTo>
                  <a:cubicBezTo>
                    <a:pt x="33818" y="661416"/>
                    <a:pt x="199934" y="704088"/>
                    <a:pt x="224318" y="740664"/>
                  </a:cubicBezTo>
                  <a:cubicBezTo>
                    <a:pt x="248702" y="777240"/>
                    <a:pt x="239558" y="826008"/>
                    <a:pt x="187742" y="8229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5B31DD-C89F-8C42-8613-3A662020CD27}"/>
                </a:ext>
              </a:extLst>
            </p:cNvPr>
            <p:cNvSpPr/>
            <p:nvPr/>
          </p:nvSpPr>
          <p:spPr>
            <a:xfrm>
              <a:off x="2165787" y="5959205"/>
              <a:ext cx="1348897" cy="3127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Result=Win</a:t>
              </a:r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9878E517-3800-1E4D-A3AE-F9449D2EDFFD}"/>
                </a:ext>
              </a:extLst>
            </p:cNvPr>
            <p:cNvSpPr/>
            <p:nvPr/>
          </p:nvSpPr>
          <p:spPr>
            <a:xfrm rot="19701679" flipV="1">
              <a:off x="2826085" y="4138927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3CAFEBB0-F310-CC45-A8CE-A2B439A7BBB1}"/>
                </a:ext>
              </a:extLst>
            </p:cNvPr>
            <p:cNvSpPr/>
            <p:nvPr/>
          </p:nvSpPr>
          <p:spPr>
            <a:xfrm rot="16022744" flipV="1">
              <a:off x="3775794" y="2898806"/>
              <a:ext cx="489247" cy="9228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9878E517-3800-1E4D-A3AE-F9449D2EDFFD}"/>
                </a:ext>
              </a:extLst>
            </p:cNvPr>
            <p:cNvSpPr/>
            <p:nvPr/>
          </p:nvSpPr>
          <p:spPr>
            <a:xfrm rot="17948792" flipV="1">
              <a:off x="3820014" y="1669074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E89AD916-FD27-124D-BD18-841BB8289A36}"/>
                </a:ext>
              </a:extLst>
            </p:cNvPr>
            <p:cNvSpPr/>
            <p:nvPr/>
          </p:nvSpPr>
          <p:spPr>
            <a:xfrm rot="16200000" flipV="1">
              <a:off x="2066114" y="5460024"/>
              <a:ext cx="775064" cy="1013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01">
            <a:extLst>
              <a:ext uri="{FF2B5EF4-FFF2-40B4-BE49-F238E27FC236}">
                <a16:creationId xmlns:a16="http://schemas.microsoft.com/office/drawing/2014/main" id="{813384E1-9F45-D54C-A2F7-1A0AD96835DA}"/>
              </a:ext>
            </a:extLst>
          </p:cNvPr>
          <p:cNvSpPr txBox="1"/>
          <p:nvPr/>
        </p:nvSpPr>
        <p:spPr>
          <a:xfrm>
            <a:off x="3192666" y="374325"/>
            <a:ext cx="174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295223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F24AB7-2E4B-AD4E-A61F-282E7C2D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4" y="1667510"/>
            <a:ext cx="2471280" cy="1761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122B90-DF51-D74E-86EA-64868BAF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898" y="1667510"/>
            <a:ext cx="2408988" cy="2374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97F6A0-71DC-DE4A-96AB-644FAFF13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87" y="1478026"/>
            <a:ext cx="2682454" cy="3185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BCA614-BE14-494C-B0F9-510BB2236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025" y="1616836"/>
            <a:ext cx="2799671" cy="318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1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0DEAC9-C8F7-814B-AA87-70CDFE6F60DA}"/>
              </a:ext>
            </a:extLst>
          </p:cNvPr>
          <p:cNvGrpSpPr/>
          <p:nvPr/>
        </p:nvGrpSpPr>
        <p:grpSpPr>
          <a:xfrm>
            <a:off x="864687" y="1243369"/>
            <a:ext cx="5088607" cy="3746140"/>
            <a:chOff x="5878121" y="1306431"/>
            <a:chExt cx="5088607" cy="3746140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B7546A8-3D1E-1046-85D9-EC1898C5FEED}"/>
                </a:ext>
              </a:extLst>
            </p:cNvPr>
            <p:cNvGrpSpPr/>
            <p:nvPr/>
          </p:nvGrpSpPr>
          <p:grpSpPr>
            <a:xfrm>
              <a:off x="5909802" y="1306431"/>
              <a:ext cx="4925550" cy="1831942"/>
              <a:chOff x="1173553" y="1314844"/>
              <a:chExt cx="4925550" cy="1831942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3FEA1EF-CD95-E148-9D4D-DBA710C87137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C535A39-332C-A544-8351-AF3C38EC5D0F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95495D4-4090-FD40-B603-7655B74D1D22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FBA5D7C-DABA-8048-8F4F-20CA30DF2ED8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C176740-19A4-6E42-A5AB-15EA5BD392B9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476D38FB-AE01-064C-BDCA-3CD94B348609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64EEF0A-1E96-7A49-BB2E-40D671FF692D}"/>
                  </a:ext>
                </a:extLst>
              </p:cNvPr>
              <p:cNvCxnSpPr>
                <a:cxnSpLocks/>
                <a:stCxn id="250" idx="0"/>
                <a:endCxn id="249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667788C-BFEA-804C-9A02-CA6CED78CD8D}"/>
                  </a:ext>
                </a:extLst>
              </p:cNvPr>
              <p:cNvCxnSpPr>
                <a:cxnSpLocks/>
                <a:stCxn id="251" idx="0"/>
                <a:endCxn id="249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412E26C-2749-C840-A338-A5E6F872A676}"/>
                  </a:ext>
                </a:extLst>
              </p:cNvPr>
              <p:cNvCxnSpPr>
                <a:cxnSpLocks/>
                <a:stCxn id="252" idx="0"/>
                <a:endCxn id="249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3EC93CA-38BC-C248-9E15-A553CC7A5FBC}"/>
                  </a:ext>
                </a:extLst>
              </p:cNvPr>
              <p:cNvCxnSpPr>
                <a:cxnSpLocks/>
                <a:stCxn id="253" idx="0"/>
                <a:endCxn id="249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F57393B-C599-1745-A91E-539ED502A8C5}"/>
                  </a:ext>
                </a:extLst>
              </p:cNvPr>
              <p:cNvCxnSpPr>
                <a:cxnSpLocks/>
                <a:stCxn id="254" idx="0"/>
                <a:endCxn id="249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73F433-961B-4F45-BFC6-E33E495E2F96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0E706AC-1DD9-D241-AE29-A3DD0BDC6AE0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2" name="TextBox 101">
                <a:extLst>
                  <a:ext uri="{FF2B5EF4-FFF2-40B4-BE49-F238E27FC236}">
                    <a16:creationId xmlns:a16="http://schemas.microsoft.com/office/drawing/2014/main" id="{1D7F9515-1A77-3848-AAC2-FF61C8CE54C9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CBD5197-DD7E-644A-B9D7-255A68CEE452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065194CE-4FAD-5341-9951-B23360CA5275}"/>
                  </a:ext>
                </a:extLst>
              </p:cNvPr>
              <p:cNvCxnSpPr>
                <a:cxnSpLocks/>
                <a:stCxn id="263" idx="0"/>
                <a:endCxn id="249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TextBox 101">
                <a:extLst>
                  <a:ext uri="{FF2B5EF4-FFF2-40B4-BE49-F238E27FC236}">
                    <a16:creationId xmlns:a16="http://schemas.microsoft.com/office/drawing/2014/main" id="{CDB5BAB8-3CBA-7945-A4AC-A6D35B0F9ADC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6" name="TextBox 101">
                <a:extLst>
                  <a:ext uri="{FF2B5EF4-FFF2-40B4-BE49-F238E27FC236}">
                    <a16:creationId xmlns:a16="http://schemas.microsoft.com/office/drawing/2014/main" id="{F2253206-392D-F540-B2E9-91081B933D98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267" name="TextBox 101">
                <a:extLst>
                  <a:ext uri="{FF2B5EF4-FFF2-40B4-BE49-F238E27FC236}">
                    <a16:creationId xmlns:a16="http://schemas.microsoft.com/office/drawing/2014/main" id="{911B83E0-27F9-6D4D-89BE-A72E81C22D3E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0C1B7E6-AEC8-A847-81C2-7826379A2A91}"/>
                </a:ext>
              </a:extLst>
            </p:cNvPr>
            <p:cNvSpPr/>
            <p:nvPr/>
          </p:nvSpPr>
          <p:spPr>
            <a:xfrm flipH="1">
              <a:off x="5949994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EF8E14E-1140-9B42-983B-93C2911463A9}"/>
                </a:ext>
              </a:extLst>
            </p:cNvPr>
            <p:cNvSpPr/>
            <p:nvPr/>
          </p:nvSpPr>
          <p:spPr>
            <a:xfrm flipH="1">
              <a:off x="6823621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3D2EEDA-CF1F-7947-A611-183FF8A23A17}"/>
                </a:ext>
              </a:extLst>
            </p:cNvPr>
            <p:cNvSpPr/>
            <p:nvPr/>
          </p:nvSpPr>
          <p:spPr>
            <a:xfrm flipH="1">
              <a:off x="7697248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E2E9CFC-21AA-8A4E-AF12-376B97481F7B}"/>
                </a:ext>
              </a:extLst>
            </p:cNvPr>
            <p:cNvSpPr/>
            <p:nvPr/>
          </p:nvSpPr>
          <p:spPr>
            <a:xfrm flipH="1">
              <a:off x="8570875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5988B40-203B-7948-B6E9-6EB1CFCCE041}"/>
                </a:ext>
              </a:extLst>
            </p:cNvPr>
            <p:cNvSpPr/>
            <p:nvPr/>
          </p:nvSpPr>
          <p:spPr>
            <a:xfrm flipH="1">
              <a:off x="9444501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92353F5-0339-F94A-8768-624678111048}"/>
                </a:ext>
              </a:extLst>
            </p:cNvPr>
            <p:cNvCxnSpPr>
              <a:cxnSpLocks/>
              <a:stCxn id="268" idx="0"/>
              <a:endCxn id="252" idx="4"/>
            </p:cNvCxnSpPr>
            <p:nvPr/>
          </p:nvCxnSpPr>
          <p:spPr>
            <a:xfrm flipV="1">
              <a:off x="6206622" y="3138373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A4D6A4B-669A-4A4C-A5AB-62A0DF39476B}"/>
                </a:ext>
              </a:extLst>
            </p:cNvPr>
            <p:cNvCxnSpPr>
              <a:cxnSpLocks/>
              <a:stCxn id="269" idx="0"/>
              <a:endCxn id="252" idx="4"/>
            </p:cNvCxnSpPr>
            <p:nvPr/>
          </p:nvCxnSpPr>
          <p:spPr>
            <a:xfrm flipV="1">
              <a:off x="7080249" y="3138373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7F8E896-FFB5-AC43-A28C-3704B657C04E}"/>
                </a:ext>
              </a:extLst>
            </p:cNvPr>
            <p:cNvCxnSpPr>
              <a:cxnSpLocks/>
              <a:stCxn id="270" idx="0"/>
              <a:endCxn id="252" idx="4"/>
            </p:cNvCxnSpPr>
            <p:nvPr/>
          </p:nvCxnSpPr>
          <p:spPr>
            <a:xfrm flipH="1" flipV="1">
              <a:off x="7913684" y="3138373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B07404E-5E80-1A4A-8CD1-D49B1C8797AE}"/>
                </a:ext>
              </a:extLst>
            </p:cNvPr>
            <p:cNvCxnSpPr>
              <a:cxnSpLocks/>
              <a:stCxn id="271" idx="0"/>
              <a:endCxn id="252" idx="4"/>
            </p:cNvCxnSpPr>
            <p:nvPr/>
          </p:nvCxnSpPr>
          <p:spPr>
            <a:xfrm flipH="1" flipV="1">
              <a:off x="7913684" y="3138373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039C17C-1F4A-A54F-8413-8F4176334C1F}"/>
                </a:ext>
              </a:extLst>
            </p:cNvPr>
            <p:cNvCxnSpPr>
              <a:cxnSpLocks/>
              <a:stCxn id="272" idx="0"/>
              <a:endCxn id="252" idx="4"/>
            </p:cNvCxnSpPr>
            <p:nvPr/>
          </p:nvCxnSpPr>
          <p:spPr>
            <a:xfrm flipH="1" flipV="1">
              <a:off x="7913684" y="3138373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5934378" y="2728153"/>
              <a:ext cx="793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CACE45C8-FF8F-524B-B2EB-01171008A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2657" y="3020814"/>
              <a:ext cx="535801" cy="387715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3D595B45-62E9-2E40-A352-14AA5B033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0972" y="1556230"/>
              <a:ext cx="571094" cy="408753"/>
            </a:xfrm>
            <a:prstGeom prst="rect">
              <a:avLst/>
            </a:prstGeom>
          </p:spPr>
        </p:pic>
        <p:sp>
          <p:nvSpPr>
            <p:cNvPr id="309" name="TextBox 101">
              <a:extLst>
                <a:ext uri="{FF2B5EF4-FFF2-40B4-BE49-F238E27FC236}">
                  <a16:creationId xmlns:a16="http://schemas.microsoft.com/office/drawing/2014/main" id="{F096D9D2-4196-BF4E-87AE-3CBAA724EE06}"/>
                </a:ext>
              </a:extLst>
            </p:cNvPr>
            <p:cNvSpPr txBox="1"/>
            <p:nvPr/>
          </p:nvSpPr>
          <p:spPr>
            <a:xfrm>
              <a:off x="6842303" y="2720533"/>
              <a:ext cx="733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0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7677579" y="2726219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n=50</a:t>
              </a:r>
            </a:p>
          </p:txBody>
        </p:sp>
        <p:sp>
          <p:nvSpPr>
            <p:cNvPr id="311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8565115" y="2725415"/>
              <a:ext cx="7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2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9487664" y="2720533"/>
              <a:ext cx="64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313" name="TextBox 101">
              <a:extLst>
                <a:ext uri="{FF2B5EF4-FFF2-40B4-BE49-F238E27FC236}">
                  <a16:creationId xmlns:a16="http://schemas.microsoft.com/office/drawing/2014/main" id="{1C86A996-E14E-3841-8786-531044E3818A}"/>
                </a:ext>
              </a:extLst>
            </p:cNvPr>
            <p:cNvSpPr txBox="1"/>
            <p:nvPr/>
          </p:nvSpPr>
          <p:spPr>
            <a:xfrm>
              <a:off x="10373533" y="2710966"/>
              <a:ext cx="59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553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5987980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4" name="TextBox 101">
              <a:extLst>
                <a:ext uri="{FF2B5EF4-FFF2-40B4-BE49-F238E27FC236}">
                  <a16:creationId xmlns:a16="http://schemas.microsoft.com/office/drawing/2014/main" id="{7C42623D-1064-2241-B1C9-2B6C70069C0A}"/>
                </a:ext>
              </a:extLst>
            </p:cNvPr>
            <p:cNvSpPr txBox="1"/>
            <p:nvPr/>
          </p:nvSpPr>
          <p:spPr>
            <a:xfrm>
              <a:off x="6914333" y="3816267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5" name="TextBox 101">
              <a:extLst>
                <a:ext uri="{FF2B5EF4-FFF2-40B4-BE49-F238E27FC236}">
                  <a16:creationId xmlns:a16="http://schemas.microsoft.com/office/drawing/2014/main" id="{8E7F5F7B-5319-9B43-B6B3-5CA057233317}"/>
                </a:ext>
              </a:extLst>
            </p:cNvPr>
            <p:cNvSpPr txBox="1"/>
            <p:nvPr/>
          </p:nvSpPr>
          <p:spPr>
            <a:xfrm>
              <a:off x="7771697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6" name="TextBox 101">
              <a:extLst>
                <a:ext uri="{FF2B5EF4-FFF2-40B4-BE49-F238E27FC236}">
                  <a16:creationId xmlns:a16="http://schemas.microsoft.com/office/drawing/2014/main" id="{45DE8FC5-65EA-C44E-9CCC-6BD6BD47169E}"/>
                </a:ext>
              </a:extLst>
            </p:cNvPr>
            <p:cNvSpPr txBox="1"/>
            <p:nvPr/>
          </p:nvSpPr>
          <p:spPr>
            <a:xfrm>
              <a:off x="8659020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7" name="TextBox 101">
              <a:extLst>
                <a:ext uri="{FF2B5EF4-FFF2-40B4-BE49-F238E27FC236}">
                  <a16:creationId xmlns:a16="http://schemas.microsoft.com/office/drawing/2014/main" id="{FF4193E7-AE0A-7740-BF8A-2C29F06192F9}"/>
                </a:ext>
              </a:extLst>
            </p:cNvPr>
            <p:cNvSpPr txBox="1"/>
            <p:nvPr/>
          </p:nvSpPr>
          <p:spPr>
            <a:xfrm>
              <a:off x="9528907" y="3786286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558" name="TextBox 101">
              <a:extLst>
                <a:ext uri="{FF2B5EF4-FFF2-40B4-BE49-F238E27FC236}">
                  <a16:creationId xmlns:a16="http://schemas.microsoft.com/office/drawing/2014/main" id="{B4943CEC-F457-CE43-AF60-4B7F84F8D971}"/>
                </a:ext>
              </a:extLst>
            </p:cNvPr>
            <p:cNvSpPr txBox="1"/>
            <p:nvPr/>
          </p:nvSpPr>
          <p:spPr>
            <a:xfrm>
              <a:off x="8134415" y="1343907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t=85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n=550</a:t>
              </a:r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10111866-E189-1D4A-8ED8-E2896C9601A6}"/>
                </a:ext>
              </a:extLst>
            </p:cNvPr>
            <p:cNvSpPr txBox="1"/>
            <p:nvPr/>
          </p:nvSpPr>
          <p:spPr>
            <a:xfrm>
              <a:off x="6111435" y="4464621"/>
              <a:ext cx="3063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The number of winning times at the current state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8F65D4B1-F8FC-8444-9D2B-B0384D9EB604}"/>
                </a:ext>
              </a:extLst>
            </p:cNvPr>
            <p:cNvSpPr txBox="1"/>
            <p:nvPr/>
          </p:nvSpPr>
          <p:spPr>
            <a:xfrm>
              <a:off x="6093000" y="4765429"/>
              <a:ext cx="3063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The number of Playing times at the current state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685C49-BE17-4E45-BDAE-25B1AEDB566D}"/>
                </a:ext>
              </a:extLst>
            </p:cNvPr>
            <p:cNvSpPr/>
            <p:nvPr/>
          </p:nvSpPr>
          <p:spPr>
            <a:xfrm>
              <a:off x="5885332" y="4378329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t:</a:t>
              </a: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8F5B8DBF-9691-2741-9483-46EC6BD56698}"/>
                </a:ext>
              </a:extLst>
            </p:cNvPr>
            <p:cNvSpPr/>
            <p:nvPr/>
          </p:nvSpPr>
          <p:spPr>
            <a:xfrm>
              <a:off x="5878121" y="468323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n:</a:t>
              </a:r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7163E09-4E0D-AB46-9FB7-DE97D5F5C554}"/>
              </a:ext>
            </a:extLst>
          </p:cNvPr>
          <p:cNvSpPr/>
          <p:nvPr/>
        </p:nvSpPr>
        <p:spPr>
          <a:xfrm>
            <a:off x="5168901" y="1315014"/>
            <a:ext cx="1530206" cy="34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B78361D-F1C6-954B-8B24-243F9E489654}"/>
              </a:ext>
            </a:extLst>
          </p:cNvPr>
          <p:cNvGrpSpPr/>
          <p:nvPr/>
        </p:nvGrpSpPr>
        <p:grpSpPr>
          <a:xfrm>
            <a:off x="6061480" y="1221320"/>
            <a:ext cx="5088607" cy="3746140"/>
            <a:chOff x="5878121" y="1306431"/>
            <a:chExt cx="5088607" cy="374614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DBF900-03BD-7B4F-921D-371DFDBC0FD1}"/>
                </a:ext>
              </a:extLst>
            </p:cNvPr>
            <p:cNvGrpSpPr/>
            <p:nvPr/>
          </p:nvGrpSpPr>
          <p:grpSpPr>
            <a:xfrm>
              <a:off x="5909802" y="1306431"/>
              <a:ext cx="4925550" cy="1831942"/>
              <a:chOff x="1173553" y="1314844"/>
              <a:chExt cx="4925550" cy="1831942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1D2E2B-D102-1546-BBC8-90066E36856C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72076049-8738-E54C-BD3E-180AF1890E99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C25DC18-6160-4948-B8D2-933BAD03D000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A9297D3-4B20-B341-8058-8C9B24BE6883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49D5EA1-9E92-A747-9123-37A19198F35C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84CCF2C-3A10-CF41-A9C8-F6769E3B4735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66EB192-09F5-464F-94C5-BC9E90842C96}"/>
                  </a:ext>
                </a:extLst>
              </p:cNvPr>
              <p:cNvCxnSpPr>
                <a:cxnSpLocks/>
                <a:stCxn id="127" idx="0"/>
                <a:endCxn id="126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ABF1373-8385-044C-B04D-83F3DB5E33A9}"/>
                  </a:ext>
                </a:extLst>
              </p:cNvPr>
              <p:cNvCxnSpPr>
                <a:cxnSpLocks/>
                <a:stCxn id="128" idx="0"/>
                <a:endCxn id="126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72A259A-7E94-B048-B62A-314BD9236895}"/>
                  </a:ext>
                </a:extLst>
              </p:cNvPr>
              <p:cNvCxnSpPr>
                <a:cxnSpLocks/>
                <a:stCxn id="129" idx="0"/>
                <a:endCxn id="126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94342BF-AFB3-AC43-8D68-3D2205B30F16}"/>
                  </a:ext>
                </a:extLst>
              </p:cNvPr>
              <p:cNvCxnSpPr>
                <a:cxnSpLocks/>
                <a:stCxn id="130" idx="0"/>
                <a:endCxn id="126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B3D0014-B390-534D-968A-0B098231BF97}"/>
                  </a:ext>
                </a:extLst>
              </p:cNvPr>
              <p:cNvCxnSpPr>
                <a:cxnSpLocks/>
                <a:stCxn id="131" idx="0"/>
                <a:endCxn id="126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4C3CD6B-BF0A-2F47-A70C-7305C9AB022B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2BB48B1-2957-4247-BCB4-2C332C90D643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39" name="TextBox 101">
                <a:extLst>
                  <a:ext uri="{FF2B5EF4-FFF2-40B4-BE49-F238E27FC236}">
                    <a16:creationId xmlns:a16="http://schemas.microsoft.com/office/drawing/2014/main" id="{C9DEF9F2-B805-5147-8837-943F9A0098C9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D71F5C0-B66C-A747-B687-1BC4A2F63C48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B987365-80F2-734C-8197-EF5FB647F58F}"/>
                  </a:ext>
                </a:extLst>
              </p:cNvPr>
              <p:cNvCxnSpPr>
                <a:cxnSpLocks/>
                <a:stCxn id="140" idx="0"/>
                <a:endCxn id="126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TextBox 101">
                <a:extLst>
                  <a:ext uri="{FF2B5EF4-FFF2-40B4-BE49-F238E27FC236}">
                    <a16:creationId xmlns:a16="http://schemas.microsoft.com/office/drawing/2014/main" id="{15E92E43-1D18-A746-BBB6-8A9BDE8BD2BD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143" name="TextBox 101">
                <a:extLst>
                  <a:ext uri="{FF2B5EF4-FFF2-40B4-BE49-F238E27FC236}">
                    <a16:creationId xmlns:a16="http://schemas.microsoft.com/office/drawing/2014/main" id="{B7FA50E4-ECF8-C04C-A7CE-64F9CF6D2EAB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144" name="TextBox 101">
                <a:extLst>
                  <a:ext uri="{FF2B5EF4-FFF2-40B4-BE49-F238E27FC236}">
                    <a16:creationId xmlns:a16="http://schemas.microsoft.com/office/drawing/2014/main" id="{100741F6-755F-6C4B-BBCA-ED8CAFDC7F6F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1C34E77-8535-0E46-9DA0-2623FD1B45AD}"/>
                </a:ext>
              </a:extLst>
            </p:cNvPr>
            <p:cNvSpPr/>
            <p:nvPr/>
          </p:nvSpPr>
          <p:spPr>
            <a:xfrm flipH="1">
              <a:off x="5949994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47E4297-2AEC-E94B-B926-596AA02FA1E8}"/>
                </a:ext>
              </a:extLst>
            </p:cNvPr>
            <p:cNvSpPr/>
            <p:nvPr/>
          </p:nvSpPr>
          <p:spPr>
            <a:xfrm flipH="1">
              <a:off x="6823621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A73E54A-414E-5A4B-84A9-3347CD95FF96}"/>
                </a:ext>
              </a:extLst>
            </p:cNvPr>
            <p:cNvSpPr/>
            <p:nvPr/>
          </p:nvSpPr>
          <p:spPr>
            <a:xfrm flipH="1">
              <a:off x="7697248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D7EC7DC-AB13-F641-90A9-89249D391AA8}"/>
                </a:ext>
              </a:extLst>
            </p:cNvPr>
            <p:cNvSpPr/>
            <p:nvPr/>
          </p:nvSpPr>
          <p:spPr>
            <a:xfrm flipH="1">
              <a:off x="8570875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C91B979-C71B-464B-B8FB-4495E6EC9EA3}"/>
                </a:ext>
              </a:extLst>
            </p:cNvPr>
            <p:cNvSpPr/>
            <p:nvPr/>
          </p:nvSpPr>
          <p:spPr>
            <a:xfrm flipH="1">
              <a:off x="9444501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85BA28B-21EB-8544-B02A-A6524719AAD7}"/>
                </a:ext>
              </a:extLst>
            </p:cNvPr>
            <p:cNvCxnSpPr>
              <a:cxnSpLocks/>
              <a:stCxn id="98" idx="0"/>
              <a:endCxn id="129" idx="4"/>
            </p:cNvCxnSpPr>
            <p:nvPr/>
          </p:nvCxnSpPr>
          <p:spPr>
            <a:xfrm flipV="1">
              <a:off x="6206622" y="3138373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3265DA-F435-434B-8460-E937C8CC5CBF}"/>
                </a:ext>
              </a:extLst>
            </p:cNvPr>
            <p:cNvCxnSpPr>
              <a:cxnSpLocks/>
              <a:stCxn id="99" idx="0"/>
              <a:endCxn id="129" idx="4"/>
            </p:cNvCxnSpPr>
            <p:nvPr/>
          </p:nvCxnSpPr>
          <p:spPr>
            <a:xfrm flipV="1">
              <a:off x="7080249" y="3138373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73FE529-12A4-EE47-A2C4-7772C066F667}"/>
                </a:ext>
              </a:extLst>
            </p:cNvPr>
            <p:cNvCxnSpPr>
              <a:cxnSpLocks/>
              <a:stCxn id="100" idx="0"/>
              <a:endCxn id="129" idx="4"/>
            </p:cNvCxnSpPr>
            <p:nvPr/>
          </p:nvCxnSpPr>
          <p:spPr>
            <a:xfrm flipH="1" flipV="1">
              <a:off x="7913684" y="3138373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427711A-23B9-C74F-A822-D64C37BB0685}"/>
                </a:ext>
              </a:extLst>
            </p:cNvPr>
            <p:cNvCxnSpPr>
              <a:cxnSpLocks/>
              <a:stCxn id="101" idx="0"/>
              <a:endCxn id="129" idx="4"/>
            </p:cNvCxnSpPr>
            <p:nvPr/>
          </p:nvCxnSpPr>
          <p:spPr>
            <a:xfrm flipH="1" flipV="1">
              <a:off x="7913684" y="3138373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12B8D85-C829-4A4A-A68C-197FE78F4EF1}"/>
                </a:ext>
              </a:extLst>
            </p:cNvPr>
            <p:cNvCxnSpPr>
              <a:cxnSpLocks/>
              <a:stCxn id="102" idx="0"/>
              <a:endCxn id="129" idx="4"/>
            </p:cNvCxnSpPr>
            <p:nvPr/>
          </p:nvCxnSpPr>
          <p:spPr>
            <a:xfrm flipH="1" flipV="1">
              <a:off x="7913684" y="3138373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1">
              <a:extLst>
                <a:ext uri="{FF2B5EF4-FFF2-40B4-BE49-F238E27FC236}">
                  <a16:creationId xmlns:a16="http://schemas.microsoft.com/office/drawing/2014/main" id="{44E0E1C5-949E-3E47-9A75-813836D7B30E}"/>
                </a:ext>
              </a:extLst>
            </p:cNvPr>
            <p:cNvSpPr txBox="1"/>
            <p:nvPr/>
          </p:nvSpPr>
          <p:spPr>
            <a:xfrm>
              <a:off x="5934378" y="2728153"/>
              <a:ext cx="793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04DB87F5-45F0-7B46-B251-B23DC23A6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2657" y="3020814"/>
              <a:ext cx="535801" cy="387715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E4CA21AA-CD34-074A-8F31-0F62D0A0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0972" y="1556230"/>
              <a:ext cx="571094" cy="408753"/>
            </a:xfrm>
            <a:prstGeom prst="rect">
              <a:avLst/>
            </a:prstGeom>
          </p:spPr>
        </p:pic>
        <p:sp>
          <p:nvSpPr>
            <p:cNvPr id="111" name="TextBox 101">
              <a:extLst>
                <a:ext uri="{FF2B5EF4-FFF2-40B4-BE49-F238E27FC236}">
                  <a16:creationId xmlns:a16="http://schemas.microsoft.com/office/drawing/2014/main" id="{70A5E14D-1709-0F49-921D-201DDC31AD40}"/>
                </a:ext>
              </a:extLst>
            </p:cNvPr>
            <p:cNvSpPr txBox="1"/>
            <p:nvPr/>
          </p:nvSpPr>
          <p:spPr>
            <a:xfrm>
              <a:off x="6842303" y="2720533"/>
              <a:ext cx="733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112" name="TextBox 101">
              <a:extLst>
                <a:ext uri="{FF2B5EF4-FFF2-40B4-BE49-F238E27FC236}">
                  <a16:creationId xmlns:a16="http://schemas.microsoft.com/office/drawing/2014/main" id="{089AC9A7-3534-1141-A421-240B2B9B1079}"/>
                </a:ext>
              </a:extLst>
            </p:cNvPr>
            <p:cNvSpPr txBox="1"/>
            <p:nvPr/>
          </p:nvSpPr>
          <p:spPr>
            <a:xfrm>
              <a:off x="7677579" y="2726219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n=50</a:t>
              </a:r>
            </a:p>
          </p:txBody>
        </p: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D6E01BAF-13D8-FB4D-AE09-A1C9DB4E7F9B}"/>
                </a:ext>
              </a:extLst>
            </p:cNvPr>
            <p:cNvSpPr txBox="1"/>
            <p:nvPr/>
          </p:nvSpPr>
          <p:spPr>
            <a:xfrm>
              <a:off x="8565115" y="2725415"/>
              <a:ext cx="7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7FC35455-4F85-FF48-904C-00D243D8A302}"/>
                </a:ext>
              </a:extLst>
            </p:cNvPr>
            <p:cNvSpPr txBox="1"/>
            <p:nvPr/>
          </p:nvSpPr>
          <p:spPr>
            <a:xfrm>
              <a:off x="9487664" y="2720533"/>
              <a:ext cx="64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115" name="TextBox 101">
              <a:extLst>
                <a:ext uri="{FF2B5EF4-FFF2-40B4-BE49-F238E27FC236}">
                  <a16:creationId xmlns:a16="http://schemas.microsoft.com/office/drawing/2014/main" id="{0FD6F83F-5AC7-794A-AE33-39D14B11A12D}"/>
                </a:ext>
              </a:extLst>
            </p:cNvPr>
            <p:cNvSpPr txBox="1"/>
            <p:nvPr/>
          </p:nvSpPr>
          <p:spPr>
            <a:xfrm>
              <a:off x="10373533" y="2710966"/>
              <a:ext cx="59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116" name="TextBox 101">
              <a:extLst>
                <a:ext uri="{FF2B5EF4-FFF2-40B4-BE49-F238E27FC236}">
                  <a16:creationId xmlns:a16="http://schemas.microsoft.com/office/drawing/2014/main" id="{DDC8067B-E3DE-B642-9A3F-659C7CCC3776}"/>
                </a:ext>
              </a:extLst>
            </p:cNvPr>
            <p:cNvSpPr txBox="1"/>
            <p:nvPr/>
          </p:nvSpPr>
          <p:spPr>
            <a:xfrm>
              <a:off x="5987980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117" name="TextBox 101">
              <a:extLst>
                <a:ext uri="{FF2B5EF4-FFF2-40B4-BE49-F238E27FC236}">
                  <a16:creationId xmlns:a16="http://schemas.microsoft.com/office/drawing/2014/main" id="{184912FA-5784-2A4C-95B2-FC81ACE24849}"/>
                </a:ext>
              </a:extLst>
            </p:cNvPr>
            <p:cNvSpPr txBox="1"/>
            <p:nvPr/>
          </p:nvSpPr>
          <p:spPr>
            <a:xfrm>
              <a:off x="6914333" y="3816267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118" name="TextBox 101">
              <a:extLst>
                <a:ext uri="{FF2B5EF4-FFF2-40B4-BE49-F238E27FC236}">
                  <a16:creationId xmlns:a16="http://schemas.microsoft.com/office/drawing/2014/main" id="{9EA33D92-3FB5-654F-A8DF-C6020F79F27C}"/>
                </a:ext>
              </a:extLst>
            </p:cNvPr>
            <p:cNvSpPr txBox="1"/>
            <p:nvPr/>
          </p:nvSpPr>
          <p:spPr>
            <a:xfrm>
              <a:off x="7771697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119" name="TextBox 101">
              <a:extLst>
                <a:ext uri="{FF2B5EF4-FFF2-40B4-BE49-F238E27FC236}">
                  <a16:creationId xmlns:a16="http://schemas.microsoft.com/office/drawing/2014/main" id="{BF7DB00C-1D78-D245-A71C-780732853D21}"/>
                </a:ext>
              </a:extLst>
            </p:cNvPr>
            <p:cNvSpPr txBox="1"/>
            <p:nvPr/>
          </p:nvSpPr>
          <p:spPr>
            <a:xfrm>
              <a:off x="8659020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120" name="TextBox 101">
              <a:extLst>
                <a:ext uri="{FF2B5EF4-FFF2-40B4-BE49-F238E27FC236}">
                  <a16:creationId xmlns:a16="http://schemas.microsoft.com/office/drawing/2014/main" id="{38134F55-E535-7940-BF52-B3722501A8CE}"/>
                </a:ext>
              </a:extLst>
            </p:cNvPr>
            <p:cNvSpPr txBox="1"/>
            <p:nvPr/>
          </p:nvSpPr>
          <p:spPr>
            <a:xfrm>
              <a:off x="9528907" y="3786286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121" name="TextBox 101">
              <a:extLst>
                <a:ext uri="{FF2B5EF4-FFF2-40B4-BE49-F238E27FC236}">
                  <a16:creationId xmlns:a16="http://schemas.microsoft.com/office/drawing/2014/main" id="{AFEB4C43-65C3-1445-B72E-5C6C4A733657}"/>
                </a:ext>
              </a:extLst>
            </p:cNvPr>
            <p:cNvSpPr txBox="1"/>
            <p:nvPr/>
          </p:nvSpPr>
          <p:spPr>
            <a:xfrm>
              <a:off x="8101128" y="1312549"/>
              <a:ext cx="7417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t=85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n=550</a:t>
              </a:r>
            </a:p>
            <a:p>
              <a:r>
                <a:rPr lang="en-US" sz="800" dirty="0">
                  <a:solidFill>
                    <a:srgbClr val="7030A0"/>
                  </a:solidFill>
                </a:rPr>
                <a:t>UCB=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6BD849F-D9EB-904F-A9E4-7ECBB6277C99}"/>
                </a:ext>
              </a:extLst>
            </p:cNvPr>
            <p:cNvSpPr txBox="1"/>
            <p:nvPr/>
          </p:nvSpPr>
          <p:spPr>
            <a:xfrm>
              <a:off x="6111435" y="4464621"/>
              <a:ext cx="3063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The number of winning times at the current state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D0CB3DC-DA9D-BF4F-86A9-5510A29103AB}"/>
                </a:ext>
              </a:extLst>
            </p:cNvPr>
            <p:cNvSpPr txBox="1"/>
            <p:nvPr/>
          </p:nvSpPr>
          <p:spPr>
            <a:xfrm>
              <a:off x="6093000" y="4765429"/>
              <a:ext cx="3063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The number of Playing times at the current state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1FB8B5-4F5F-374C-9A86-553E9C95AA83}"/>
                </a:ext>
              </a:extLst>
            </p:cNvPr>
            <p:cNvSpPr/>
            <p:nvPr/>
          </p:nvSpPr>
          <p:spPr>
            <a:xfrm>
              <a:off x="5885332" y="4378329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t: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9DEA09-6EF0-EB4D-9895-0DF0CA6A7676}"/>
                </a:ext>
              </a:extLst>
            </p:cNvPr>
            <p:cNvSpPr/>
            <p:nvPr/>
          </p:nvSpPr>
          <p:spPr>
            <a:xfrm>
              <a:off x="5878121" y="468323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006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01">
            <a:extLst>
              <a:ext uri="{FF2B5EF4-FFF2-40B4-BE49-F238E27FC236}">
                <a16:creationId xmlns:a16="http://schemas.microsoft.com/office/drawing/2014/main" id="{813384E1-9F45-D54C-A2F7-1A0AD96835DA}"/>
              </a:ext>
            </a:extLst>
          </p:cNvPr>
          <p:cNvSpPr txBox="1"/>
          <p:nvPr/>
        </p:nvSpPr>
        <p:spPr>
          <a:xfrm>
            <a:off x="3192666" y="374325"/>
            <a:ext cx="174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Backpropagation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707CB2-B9B8-D948-8E00-5B57E20DC446}"/>
              </a:ext>
            </a:extLst>
          </p:cNvPr>
          <p:cNvGrpSpPr/>
          <p:nvPr/>
        </p:nvGrpSpPr>
        <p:grpSpPr>
          <a:xfrm>
            <a:off x="1200754" y="3225510"/>
            <a:ext cx="4227069" cy="1908048"/>
            <a:chOff x="1815609" y="3233393"/>
            <a:chExt cx="4227069" cy="1908048"/>
          </a:xfrm>
        </p:grpSpPr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3D2EEDA-CF1F-7947-A611-183FF8A23A17}"/>
                </a:ext>
              </a:extLst>
            </p:cNvPr>
            <p:cNvSpPr/>
            <p:nvPr/>
          </p:nvSpPr>
          <p:spPr>
            <a:xfrm flipH="1">
              <a:off x="3244120" y="323339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DEA22C-04D1-1845-A86B-4AA5BB285104}"/>
                </a:ext>
              </a:extLst>
            </p:cNvPr>
            <p:cNvSpPr/>
            <p:nvPr/>
          </p:nvSpPr>
          <p:spPr>
            <a:xfrm flipH="1">
              <a:off x="1815609" y="466301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249F850-51F5-1846-B7EF-6697A9B8FC0A}"/>
                </a:ext>
              </a:extLst>
            </p:cNvPr>
            <p:cNvSpPr/>
            <p:nvPr/>
          </p:nvSpPr>
          <p:spPr>
            <a:xfrm flipH="1">
              <a:off x="2744195" y="465527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2BACFE-AD5C-4541-9649-9BFC4A38A24B}"/>
                </a:ext>
              </a:extLst>
            </p:cNvPr>
            <p:cNvSpPr/>
            <p:nvPr/>
          </p:nvSpPr>
          <p:spPr>
            <a:xfrm flipH="1">
              <a:off x="3695803" y="4659393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A70F16F-AA03-6D4F-B7A9-07A02167FD8D}"/>
                </a:ext>
              </a:extLst>
            </p:cNvPr>
            <p:cNvCxnSpPr>
              <a:cxnSpLocks/>
              <a:stCxn id="95" idx="0"/>
              <a:endCxn id="270" idx="4"/>
            </p:cNvCxnSpPr>
            <p:nvPr/>
          </p:nvCxnSpPr>
          <p:spPr>
            <a:xfrm flipV="1">
              <a:off x="2072237" y="3711822"/>
              <a:ext cx="1428511" cy="95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FD97280-582F-B44A-8EA1-423D82B51A7C}"/>
                </a:ext>
              </a:extLst>
            </p:cNvPr>
            <p:cNvCxnSpPr>
              <a:cxnSpLocks/>
              <a:stCxn id="96" idx="0"/>
              <a:endCxn id="270" idx="4"/>
            </p:cNvCxnSpPr>
            <p:nvPr/>
          </p:nvCxnSpPr>
          <p:spPr>
            <a:xfrm flipV="1">
              <a:off x="3000823" y="3711822"/>
              <a:ext cx="499925" cy="943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13F6DD-0C0E-714A-99D2-D4423E1342ED}"/>
                </a:ext>
              </a:extLst>
            </p:cNvPr>
            <p:cNvCxnSpPr>
              <a:cxnSpLocks/>
              <a:stCxn id="97" idx="0"/>
              <a:endCxn id="270" idx="4"/>
            </p:cNvCxnSpPr>
            <p:nvPr/>
          </p:nvCxnSpPr>
          <p:spPr>
            <a:xfrm flipH="1" flipV="1">
              <a:off x="3500748" y="3711822"/>
              <a:ext cx="451683" cy="94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FFBD49-CC0E-164C-B85F-8B5FBEFE294B}"/>
                </a:ext>
              </a:extLst>
            </p:cNvPr>
            <p:cNvSpPr/>
            <p:nvPr/>
          </p:nvSpPr>
          <p:spPr>
            <a:xfrm flipH="1">
              <a:off x="4743834" y="465527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5D4419-E79B-8048-A30D-EFA3A8EE7A20}"/>
                </a:ext>
              </a:extLst>
            </p:cNvPr>
            <p:cNvCxnSpPr>
              <a:cxnSpLocks/>
              <a:stCxn id="104" idx="0"/>
              <a:endCxn id="270" idx="4"/>
            </p:cNvCxnSpPr>
            <p:nvPr/>
          </p:nvCxnSpPr>
          <p:spPr>
            <a:xfrm flipH="1" flipV="1">
              <a:off x="3500748" y="3711822"/>
              <a:ext cx="1499714" cy="9434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01">
                  <a:extLst>
                    <a:ext uri="{FF2B5EF4-FFF2-40B4-BE49-F238E27FC236}">
                      <a16:creationId xmlns:a16="http://schemas.microsoft.com/office/drawing/2014/main" id="{CBEA7080-0BBC-5A49-BDDA-FF29B8295117}"/>
                    </a:ext>
                  </a:extLst>
                </p:cNvPr>
                <p:cNvSpPr txBox="1"/>
                <p:nvPr/>
              </p:nvSpPr>
              <p:spPr>
                <a:xfrm>
                  <a:off x="1815609" y="4663652"/>
                  <a:ext cx="659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chemeClr val="accent1"/>
                      </a:solidFill>
                    </a:rPr>
                    <a:t>t=0</a:t>
                  </a:r>
                </a:p>
                <a:p>
                  <a:r>
                    <a:rPr lang="en-US" sz="800" dirty="0">
                      <a:solidFill>
                        <a:schemeClr val="accent1"/>
                      </a:solidFill>
                    </a:rPr>
                    <a:t>n=0</a:t>
                  </a:r>
                </a:p>
                <a:p>
                  <a:r>
                    <a:rPr lang="en-US" sz="800" dirty="0">
                      <a:solidFill>
                        <a:srgbClr val="7030A0"/>
                      </a:solidFill>
                    </a:rPr>
                    <a:t>UCB=+</a:t>
                  </a:r>
                  <a14:m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en-US" sz="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01">
                  <a:extLst>
                    <a:ext uri="{FF2B5EF4-FFF2-40B4-BE49-F238E27FC236}">
                      <a16:creationId xmlns:a16="http://schemas.microsoft.com/office/drawing/2014/main" id="{CBEA7080-0BBC-5A49-BDDA-FF29B8295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609" y="4663652"/>
                  <a:ext cx="65939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101">
              <a:extLst>
                <a:ext uri="{FF2B5EF4-FFF2-40B4-BE49-F238E27FC236}">
                  <a16:creationId xmlns:a16="http://schemas.microsoft.com/office/drawing/2014/main" id="{23955151-747E-9144-BF59-27CEB882773D}"/>
                </a:ext>
              </a:extLst>
            </p:cNvPr>
            <p:cNvSpPr txBox="1"/>
            <p:nvPr/>
          </p:nvSpPr>
          <p:spPr>
            <a:xfrm>
              <a:off x="2724568" y="4659003"/>
              <a:ext cx="65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t=0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n=1</a:t>
              </a:r>
            </a:p>
            <a:p>
              <a:r>
                <a:rPr lang="en-US" sz="800" dirty="0">
                  <a:solidFill>
                    <a:srgbClr val="7030A0"/>
                  </a:solidFill>
                </a:rPr>
                <a:t>UCB=1.67</a:t>
              </a:r>
            </a:p>
          </p:txBody>
        </p:sp>
        <p:sp>
          <p:nvSpPr>
            <p:cNvPr id="70" name="TextBox 101">
              <a:extLst>
                <a:ext uri="{FF2B5EF4-FFF2-40B4-BE49-F238E27FC236}">
                  <a16:creationId xmlns:a16="http://schemas.microsoft.com/office/drawing/2014/main" id="{67E9F036-A3F1-D949-8571-C03DDF9442F8}"/>
                </a:ext>
              </a:extLst>
            </p:cNvPr>
            <p:cNvSpPr txBox="1"/>
            <p:nvPr/>
          </p:nvSpPr>
          <p:spPr>
            <a:xfrm>
              <a:off x="3677925" y="4659296"/>
              <a:ext cx="65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n=1</a:t>
              </a:r>
            </a:p>
            <a:p>
              <a:r>
                <a:rPr lang="en-US" sz="800" dirty="0">
                  <a:solidFill>
                    <a:srgbClr val="7030A0"/>
                  </a:solidFill>
                </a:rPr>
                <a:t>UCB=2.67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101">
                  <a:extLst>
                    <a:ext uri="{FF2B5EF4-FFF2-40B4-BE49-F238E27FC236}">
                      <a16:creationId xmlns:a16="http://schemas.microsoft.com/office/drawing/2014/main" id="{91ADD56E-E688-0748-B7D3-D520C49DF21C}"/>
                    </a:ext>
                  </a:extLst>
                </p:cNvPr>
                <p:cNvSpPr txBox="1"/>
                <p:nvPr/>
              </p:nvSpPr>
              <p:spPr>
                <a:xfrm>
                  <a:off x="4757195" y="4650974"/>
                  <a:ext cx="659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chemeClr val="accent1"/>
                      </a:solidFill>
                    </a:rPr>
                    <a:t>t=0</a:t>
                  </a:r>
                </a:p>
                <a:p>
                  <a:r>
                    <a:rPr lang="en-US" sz="800" dirty="0">
                      <a:solidFill>
                        <a:schemeClr val="accent1"/>
                      </a:solidFill>
                    </a:rPr>
                    <a:t>n=0</a:t>
                  </a:r>
                </a:p>
                <a:p>
                  <a:r>
                    <a:rPr lang="en-US" sz="800" dirty="0">
                      <a:solidFill>
                        <a:srgbClr val="7030A0"/>
                      </a:solidFill>
                    </a:rPr>
                    <a:t>UCB=+</a:t>
                  </a:r>
                  <a14:m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en-US" sz="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101">
                  <a:extLst>
                    <a:ext uri="{FF2B5EF4-FFF2-40B4-BE49-F238E27FC236}">
                      <a16:creationId xmlns:a16="http://schemas.microsoft.com/office/drawing/2014/main" id="{91ADD56E-E688-0748-B7D3-D520C49DF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95" y="4650974"/>
                  <a:ext cx="65939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101">
              <a:extLst>
                <a:ext uri="{FF2B5EF4-FFF2-40B4-BE49-F238E27FC236}">
                  <a16:creationId xmlns:a16="http://schemas.microsoft.com/office/drawing/2014/main" id="{DC1C1D95-FEA8-BF42-B194-8667DFB400EF}"/>
                </a:ext>
              </a:extLst>
            </p:cNvPr>
            <p:cNvSpPr txBox="1"/>
            <p:nvPr/>
          </p:nvSpPr>
          <p:spPr>
            <a:xfrm>
              <a:off x="3280211" y="3299351"/>
              <a:ext cx="6593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n=2</a:t>
              </a:r>
            </a:p>
          </p:txBody>
        </p:sp>
        <p:sp>
          <p:nvSpPr>
            <p:cNvPr id="73" name="TextBox 101">
              <a:extLst>
                <a:ext uri="{FF2B5EF4-FFF2-40B4-BE49-F238E27FC236}">
                  <a16:creationId xmlns:a16="http://schemas.microsoft.com/office/drawing/2014/main" id="{30C373EE-D596-034D-A5EB-F64F5C1CBFD4}"/>
                </a:ext>
              </a:extLst>
            </p:cNvPr>
            <p:cNvSpPr txBox="1"/>
            <p:nvPr/>
          </p:nvSpPr>
          <p:spPr>
            <a:xfrm>
              <a:off x="5383283" y="4727917"/>
              <a:ext cx="659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accent1"/>
                  </a:solidFill>
                </a:rPr>
                <a:t>K=1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4D4FB5A-7B12-B448-845F-18F99086856D}"/>
              </a:ext>
            </a:extLst>
          </p:cNvPr>
          <p:cNvGrpSpPr/>
          <p:nvPr/>
        </p:nvGrpSpPr>
        <p:grpSpPr>
          <a:xfrm>
            <a:off x="5830586" y="3291199"/>
            <a:ext cx="4251701" cy="1908048"/>
            <a:chOff x="1790977" y="3233393"/>
            <a:chExt cx="4251701" cy="190804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2988EC9-87A5-B44D-A86C-70A7328D73F6}"/>
                </a:ext>
              </a:extLst>
            </p:cNvPr>
            <p:cNvSpPr/>
            <p:nvPr/>
          </p:nvSpPr>
          <p:spPr>
            <a:xfrm flipH="1">
              <a:off x="3244120" y="3233393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D123B09-079E-534F-9AB8-8429B9982729}"/>
                </a:ext>
              </a:extLst>
            </p:cNvPr>
            <p:cNvSpPr/>
            <p:nvPr/>
          </p:nvSpPr>
          <p:spPr>
            <a:xfrm flipH="1">
              <a:off x="1815609" y="466301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6CB3F4B-14F4-A441-B054-2438DDA818A8}"/>
                </a:ext>
              </a:extLst>
            </p:cNvPr>
            <p:cNvSpPr/>
            <p:nvPr/>
          </p:nvSpPr>
          <p:spPr>
            <a:xfrm flipH="1">
              <a:off x="2744195" y="4655272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DC48101-7FA3-DB49-BE28-3B2C5B6185F4}"/>
                </a:ext>
              </a:extLst>
            </p:cNvPr>
            <p:cNvSpPr/>
            <p:nvPr/>
          </p:nvSpPr>
          <p:spPr>
            <a:xfrm flipH="1">
              <a:off x="3695803" y="4659393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E95ED15-41CE-5341-91E0-C4CD1B24628D}"/>
                </a:ext>
              </a:extLst>
            </p:cNvPr>
            <p:cNvCxnSpPr>
              <a:cxnSpLocks/>
              <a:stCxn id="92" idx="0"/>
              <a:endCxn id="91" idx="4"/>
            </p:cNvCxnSpPr>
            <p:nvPr/>
          </p:nvCxnSpPr>
          <p:spPr>
            <a:xfrm flipV="1">
              <a:off x="2072237" y="3711822"/>
              <a:ext cx="1428511" cy="95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D4347B-169E-5B43-BFEC-ABA2D65F603E}"/>
                </a:ext>
              </a:extLst>
            </p:cNvPr>
            <p:cNvCxnSpPr>
              <a:cxnSpLocks/>
              <a:stCxn id="93" idx="0"/>
              <a:endCxn id="91" idx="4"/>
            </p:cNvCxnSpPr>
            <p:nvPr/>
          </p:nvCxnSpPr>
          <p:spPr>
            <a:xfrm flipV="1">
              <a:off x="3000823" y="3711822"/>
              <a:ext cx="499925" cy="943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C9AEDDD-EEF7-044E-BFDA-76E9FF17D6A7}"/>
                </a:ext>
              </a:extLst>
            </p:cNvPr>
            <p:cNvCxnSpPr>
              <a:cxnSpLocks/>
              <a:stCxn id="94" idx="0"/>
              <a:endCxn id="91" idx="4"/>
            </p:cNvCxnSpPr>
            <p:nvPr/>
          </p:nvCxnSpPr>
          <p:spPr>
            <a:xfrm flipH="1" flipV="1">
              <a:off x="3500748" y="3711822"/>
              <a:ext cx="451683" cy="94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DAF8C2-EC0B-CB46-98F8-D0730CF91EED}"/>
                </a:ext>
              </a:extLst>
            </p:cNvPr>
            <p:cNvSpPr/>
            <p:nvPr/>
          </p:nvSpPr>
          <p:spPr>
            <a:xfrm flipH="1">
              <a:off x="4743834" y="4655271"/>
              <a:ext cx="513256" cy="478429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2A45CB9-5B3D-8744-B5FA-FB5C20C44719}"/>
                </a:ext>
              </a:extLst>
            </p:cNvPr>
            <p:cNvCxnSpPr>
              <a:cxnSpLocks/>
              <a:stCxn id="105" idx="0"/>
              <a:endCxn id="91" idx="4"/>
            </p:cNvCxnSpPr>
            <p:nvPr/>
          </p:nvCxnSpPr>
          <p:spPr>
            <a:xfrm flipH="1" flipV="1">
              <a:off x="3500748" y="3711822"/>
              <a:ext cx="1499714" cy="9434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1">
              <a:extLst>
                <a:ext uri="{FF2B5EF4-FFF2-40B4-BE49-F238E27FC236}">
                  <a16:creationId xmlns:a16="http://schemas.microsoft.com/office/drawing/2014/main" id="{D4A6AFB2-1AE1-704E-A211-EF2D46142EA2}"/>
                </a:ext>
              </a:extLst>
            </p:cNvPr>
            <p:cNvSpPr txBox="1"/>
            <p:nvPr/>
          </p:nvSpPr>
          <p:spPr>
            <a:xfrm>
              <a:off x="1790977" y="4661922"/>
              <a:ext cx="65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n=500</a:t>
              </a:r>
            </a:p>
            <a:p>
              <a:r>
                <a:rPr lang="en-US" sz="800" dirty="0">
                  <a:solidFill>
                    <a:srgbClr val="7030A0"/>
                  </a:solidFill>
                </a:rPr>
                <a:t>UCB=0.24</a:t>
              </a:r>
            </a:p>
          </p:txBody>
        </p:sp>
        <p:sp>
          <p:nvSpPr>
            <p:cNvPr id="109" name="TextBox 101">
              <a:extLst>
                <a:ext uri="{FF2B5EF4-FFF2-40B4-BE49-F238E27FC236}">
                  <a16:creationId xmlns:a16="http://schemas.microsoft.com/office/drawing/2014/main" id="{CAE69DA5-5270-F44C-8736-33C7C4BC1472}"/>
                </a:ext>
              </a:extLst>
            </p:cNvPr>
            <p:cNvSpPr txBox="1"/>
            <p:nvPr/>
          </p:nvSpPr>
          <p:spPr>
            <a:xfrm>
              <a:off x="2714913" y="4667524"/>
              <a:ext cx="65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n=500</a:t>
              </a:r>
            </a:p>
            <a:p>
              <a:r>
                <a:rPr lang="en-US" sz="800" dirty="0">
                  <a:solidFill>
                    <a:srgbClr val="7030A0"/>
                  </a:solidFill>
                </a:rPr>
                <a:t>UCB=0.24</a:t>
              </a:r>
            </a:p>
          </p:txBody>
        </p:sp>
        <p:sp>
          <p:nvSpPr>
            <p:cNvPr id="110" name="TextBox 101">
              <a:extLst>
                <a:ext uri="{FF2B5EF4-FFF2-40B4-BE49-F238E27FC236}">
                  <a16:creationId xmlns:a16="http://schemas.microsoft.com/office/drawing/2014/main" id="{198624D5-0456-A048-A8E6-923FE2C9058F}"/>
                </a:ext>
              </a:extLst>
            </p:cNvPr>
            <p:cNvSpPr txBox="1"/>
            <p:nvPr/>
          </p:nvSpPr>
          <p:spPr>
            <a:xfrm>
              <a:off x="3669370" y="4674594"/>
              <a:ext cx="65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t=100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n=500</a:t>
              </a:r>
            </a:p>
            <a:p>
              <a:r>
                <a:rPr lang="en-US" sz="800" dirty="0">
                  <a:solidFill>
                    <a:srgbClr val="7030A0"/>
                  </a:solidFill>
                </a:rPr>
                <a:t>UCB=0.45</a:t>
              </a:r>
            </a:p>
          </p:txBody>
        </p:sp>
        <p:sp>
          <p:nvSpPr>
            <p:cNvPr id="115" name="TextBox 101">
              <a:extLst>
                <a:ext uri="{FF2B5EF4-FFF2-40B4-BE49-F238E27FC236}">
                  <a16:creationId xmlns:a16="http://schemas.microsoft.com/office/drawing/2014/main" id="{CA36DC5B-D21F-FA4E-B20A-094414C15355}"/>
                </a:ext>
              </a:extLst>
            </p:cNvPr>
            <p:cNvSpPr txBox="1"/>
            <p:nvPr/>
          </p:nvSpPr>
          <p:spPr>
            <a:xfrm>
              <a:off x="4750532" y="4659295"/>
              <a:ext cx="65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n=500</a:t>
              </a:r>
            </a:p>
            <a:p>
              <a:r>
                <a:rPr lang="en-US" sz="800" dirty="0">
                  <a:solidFill>
                    <a:srgbClr val="7030A0"/>
                  </a:solidFill>
                </a:rPr>
                <a:t>UCB=0.24</a:t>
              </a:r>
            </a:p>
          </p:txBody>
        </p:sp>
        <p:sp>
          <p:nvSpPr>
            <p:cNvPr id="116" name="TextBox 101">
              <a:extLst>
                <a:ext uri="{FF2B5EF4-FFF2-40B4-BE49-F238E27FC236}">
                  <a16:creationId xmlns:a16="http://schemas.microsoft.com/office/drawing/2014/main" id="{B2A7D653-68EF-BD47-8D4C-828C34DBB4A5}"/>
                </a:ext>
              </a:extLst>
            </p:cNvPr>
            <p:cNvSpPr txBox="1"/>
            <p:nvPr/>
          </p:nvSpPr>
          <p:spPr>
            <a:xfrm>
              <a:off x="3250785" y="3303784"/>
              <a:ext cx="6593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accent1"/>
                  </a:solidFill>
                </a:rPr>
                <a:t>t=103</a:t>
              </a:r>
            </a:p>
            <a:p>
              <a:r>
                <a:rPr lang="en-US" sz="800" dirty="0">
                  <a:solidFill>
                    <a:schemeClr val="accent1"/>
                  </a:solidFill>
                </a:rPr>
                <a:t>n=2000</a:t>
              </a:r>
            </a:p>
          </p:txBody>
        </p:sp>
        <p:sp>
          <p:nvSpPr>
            <p:cNvPr id="117" name="TextBox 101">
              <a:extLst>
                <a:ext uri="{FF2B5EF4-FFF2-40B4-BE49-F238E27FC236}">
                  <a16:creationId xmlns:a16="http://schemas.microsoft.com/office/drawing/2014/main" id="{67E22A84-DCDF-4C4A-9279-7066B9000271}"/>
                </a:ext>
              </a:extLst>
            </p:cNvPr>
            <p:cNvSpPr txBox="1"/>
            <p:nvPr/>
          </p:nvSpPr>
          <p:spPr>
            <a:xfrm>
              <a:off x="5383283" y="4727917"/>
              <a:ext cx="659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accent1"/>
                  </a:solidFill>
                </a:rPr>
                <a:t>K=1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72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en-US" dirty="0"/>
              <a:t>Tic-Tac-Toe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2386C3-D27A-C643-9F55-60CC9238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28347"/>
              </p:ext>
            </p:extLst>
          </p:nvPr>
        </p:nvGraphicFramePr>
        <p:xfrm>
          <a:off x="1889496" y="2040498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2A4527EB-3204-C348-B703-7BE4A3202E6B}"/>
              </a:ext>
            </a:extLst>
          </p:cNvPr>
          <p:cNvSpPr/>
          <p:nvPr/>
        </p:nvSpPr>
        <p:spPr>
          <a:xfrm>
            <a:off x="2032000" y="3429000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83D7F964-CB9C-7947-854F-2F42DD040DBF}"/>
              </a:ext>
            </a:extLst>
          </p:cNvPr>
          <p:cNvSpPr/>
          <p:nvPr/>
        </p:nvSpPr>
        <p:spPr>
          <a:xfrm rot="18900000">
            <a:off x="4045728" y="2063051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030F2156-525D-374F-8DD8-9FBC069A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63026"/>
              </p:ext>
            </p:extLst>
          </p:nvPr>
        </p:nvGraphicFramePr>
        <p:xfrm>
          <a:off x="4871276" y="2040499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5BC65AE-DA3B-D746-B2E6-0B52A6584AEF}"/>
              </a:ext>
            </a:extLst>
          </p:cNvPr>
          <p:cNvSpPr/>
          <p:nvPr/>
        </p:nvSpPr>
        <p:spPr>
          <a:xfrm>
            <a:off x="4957219" y="279412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04A23DAD-5086-7344-A09B-B0A5F0D51640}"/>
              </a:ext>
            </a:extLst>
          </p:cNvPr>
          <p:cNvSpPr/>
          <p:nvPr/>
        </p:nvSpPr>
        <p:spPr>
          <a:xfrm rot="18900000">
            <a:off x="7004285" y="2099845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table">
            <a:extLst>
              <a:ext uri="{FF2B5EF4-FFF2-40B4-BE49-F238E27FC236}">
                <a16:creationId xmlns:a16="http://schemas.microsoft.com/office/drawing/2014/main" id="{064748CB-8173-7B4A-B32D-3946D41D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219" y="4486895"/>
            <a:ext cx="2107458" cy="193773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2A4527EB-3204-C348-B703-7BE4A3202E6B}"/>
              </a:ext>
            </a:extLst>
          </p:cNvPr>
          <p:cNvSpPr/>
          <p:nvPr/>
        </p:nvSpPr>
        <p:spPr>
          <a:xfrm>
            <a:off x="5780039" y="524052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83D7F964-CB9C-7947-854F-2F42DD040DBF}"/>
              </a:ext>
            </a:extLst>
          </p:cNvPr>
          <p:cNvSpPr/>
          <p:nvPr/>
        </p:nvSpPr>
        <p:spPr>
          <a:xfrm rot="18900000">
            <a:off x="7104166" y="4509447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6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FC0A807F-F72B-4A3B-B31A-C44557C475B3}"/>
              </a:ext>
            </a:extLst>
          </p:cNvPr>
          <p:cNvGrpSpPr/>
          <p:nvPr/>
        </p:nvGrpSpPr>
        <p:grpSpPr>
          <a:xfrm>
            <a:off x="896368" y="1243369"/>
            <a:ext cx="5056926" cy="2946240"/>
            <a:chOff x="5909802" y="1306431"/>
            <a:chExt cx="5056926" cy="294624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6C7B913-1A12-4F09-B84B-502F5F5C3BEA}"/>
                </a:ext>
              </a:extLst>
            </p:cNvPr>
            <p:cNvGrpSpPr/>
            <p:nvPr/>
          </p:nvGrpSpPr>
          <p:grpSpPr>
            <a:xfrm>
              <a:off x="5909802" y="1306431"/>
              <a:ext cx="4925550" cy="1831942"/>
              <a:chOff x="1173553" y="1314844"/>
              <a:chExt cx="4925550" cy="183194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F7680F1-F1B7-48F8-9385-F31E06251016}"/>
                  </a:ext>
                </a:extLst>
              </p:cNvPr>
              <p:cNvSpPr/>
              <p:nvPr/>
            </p:nvSpPr>
            <p:spPr>
              <a:xfrm flipH="1">
                <a:off x="3362269" y="1314844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DF40901-409F-48A3-8B77-C162D0629F7D}"/>
                  </a:ext>
                </a:extLst>
              </p:cNvPr>
              <p:cNvSpPr/>
              <p:nvPr/>
            </p:nvSpPr>
            <p:spPr>
              <a:xfrm flipH="1">
                <a:off x="1173553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BD10644-7AB5-43FE-896D-EB1040229400}"/>
                  </a:ext>
                </a:extLst>
              </p:cNvPr>
              <p:cNvSpPr/>
              <p:nvPr/>
            </p:nvSpPr>
            <p:spPr>
              <a:xfrm flipH="1">
                <a:off x="2047180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56D4B46-20D2-4CDE-A83D-6AEA8C10EA6C}"/>
                  </a:ext>
                </a:extLst>
              </p:cNvPr>
              <p:cNvSpPr/>
              <p:nvPr/>
            </p:nvSpPr>
            <p:spPr>
              <a:xfrm flipH="1">
                <a:off x="292080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0DDD4C6-27FA-4525-A61B-231E9EA1607B}"/>
                  </a:ext>
                </a:extLst>
              </p:cNvPr>
              <p:cNvSpPr/>
              <p:nvPr/>
            </p:nvSpPr>
            <p:spPr>
              <a:xfrm flipH="1">
                <a:off x="3794434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8B5B7E2-54D8-471B-A76C-0634D9B755A6}"/>
                  </a:ext>
                </a:extLst>
              </p:cNvPr>
              <p:cNvSpPr/>
              <p:nvPr/>
            </p:nvSpPr>
            <p:spPr>
              <a:xfrm flipH="1">
                <a:off x="4668061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99C205B-C145-4DB8-A319-AE8A8D5CAB15}"/>
                  </a:ext>
                </a:extLst>
              </p:cNvPr>
              <p:cNvCxnSpPr>
                <a:cxnSpLocks/>
                <a:stCxn id="89" idx="0"/>
                <a:endCxn id="88" idx="4"/>
              </p:cNvCxnSpPr>
              <p:nvPr/>
            </p:nvCxnSpPr>
            <p:spPr>
              <a:xfrm flipV="1">
                <a:off x="1430181" y="1793273"/>
                <a:ext cx="2188716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6E8D943-5B36-413F-BEAD-6177AB138D50}"/>
                  </a:ext>
                </a:extLst>
              </p:cNvPr>
              <p:cNvCxnSpPr>
                <a:cxnSpLocks/>
                <a:stCxn id="90" idx="0"/>
                <a:endCxn id="88" idx="4"/>
              </p:cNvCxnSpPr>
              <p:nvPr/>
            </p:nvCxnSpPr>
            <p:spPr>
              <a:xfrm flipV="1">
                <a:off x="2303808" y="1793273"/>
                <a:ext cx="1315089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C4F6532-1AC8-4F7D-8605-D435548CC5E1}"/>
                  </a:ext>
                </a:extLst>
              </p:cNvPr>
              <p:cNvCxnSpPr>
                <a:cxnSpLocks/>
                <a:stCxn id="91" idx="0"/>
                <a:endCxn id="88" idx="4"/>
              </p:cNvCxnSpPr>
              <p:nvPr/>
            </p:nvCxnSpPr>
            <p:spPr>
              <a:xfrm flipV="1">
                <a:off x="3177435" y="1793273"/>
                <a:ext cx="44146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D9433C3-A740-4AB2-BC66-F44556CACA1B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3618897" y="1793273"/>
                <a:ext cx="432165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5EE33F9-1EC3-4EBB-B7F1-149EC2459248}"/>
                  </a:ext>
                </a:extLst>
              </p:cNvPr>
              <p:cNvCxnSpPr>
                <a:cxnSpLocks/>
                <a:stCxn id="93" idx="0"/>
                <a:endCxn id="88" idx="4"/>
              </p:cNvCxnSpPr>
              <p:nvPr/>
            </p:nvCxnSpPr>
            <p:spPr>
              <a:xfrm flipH="1" flipV="1">
                <a:off x="3618897" y="1793273"/>
                <a:ext cx="1305792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3DB8095-CDBF-4DCB-BEA7-282D3699E2CA}"/>
                  </a:ext>
                </a:extLst>
              </p:cNvPr>
              <p:cNvSpPr txBox="1"/>
              <p:nvPr/>
            </p:nvSpPr>
            <p:spPr>
              <a:xfrm>
                <a:off x="195267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9C8093F-08BD-40D1-9BDA-BEEED22E3F87}"/>
                  </a:ext>
                </a:extLst>
              </p:cNvPr>
              <p:cNvSpPr txBox="1"/>
              <p:nvPr/>
            </p:nvSpPr>
            <p:spPr>
              <a:xfrm>
                <a:off x="269316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1" name="TextBox 101">
                <a:extLst>
                  <a:ext uri="{FF2B5EF4-FFF2-40B4-BE49-F238E27FC236}">
                    <a16:creationId xmlns:a16="http://schemas.microsoft.com/office/drawing/2014/main" id="{CCA14F54-1AD2-4C3D-967E-4903C68FE680}"/>
                  </a:ext>
                </a:extLst>
              </p:cNvPr>
              <p:cNvSpPr txBox="1"/>
              <p:nvPr/>
            </p:nvSpPr>
            <p:spPr>
              <a:xfrm>
                <a:off x="3304950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3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6AABF95-F37F-4692-8404-C06EE3B0D8B9}"/>
                  </a:ext>
                </a:extLst>
              </p:cNvPr>
              <p:cNvSpPr/>
              <p:nvPr/>
            </p:nvSpPr>
            <p:spPr>
              <a:xfrm flipH="1">
                <a:off x="5541687" y="2668357"/>
                <a:ext cx="513256" cy="4784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1A487A5-93D4-4753-ADAC-DA464DC2BA67}"/>
                  </a:ext>
                </a:extLst>
              </p:cNvPr>
              <p:cNvCxnSpPr>
                <a:cxnSpLocks/>
                <a:stCxn id="102" idx="0"/>
                <a:endCxn id="88" idx="4"/>
              </p:cNvCxnSpPr>
              <p:nvPr/>
            </p:nvCxnSpPr>
            <p:spPr>
              <a:xfrm flipH="1" flipV="1">
                <a:off x="3618897" y="1793273"/>
                <a:ext cx="2179418" cy="87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TextBox 101">
                <a:extLst>
                  <a:ext uri="{FF2B5EF4-FFF2-40B4-BE49-F238E27FC236}">
                    <a16:creationId xmlns:a16="http://schemas.microsoft.com/office/drawing/2014/main" id="{09CD5CDD-A08D-4E21-80E5-AF7F4881BADE}"/>
                  </a:ext>
                </a:extLst>
              </p:cNvPr>
              <p:cNvSpPr txBox="1"/>
              <p:nvPr/>
            </p:nvSpPr>
            <p:spPr>
              <a:xfrm>
                <a:off x="389428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4</a:t>
                </a:r>
              </a:p>
            </p:txBody>
          </p:sp>
          <p:sp>
            <p:nvSpPr>
              <p:cNvPr id="105" name="TextBox 101">
                <a:extLst>
                  <a:ext uri="{FF2B5EF4-FFF2-40B4-BE49-F238E27FC236}">
                    <a16:creationId xmlns:a16="http://schemas.microsoft.com/office/drawing/2014/main" id="{E8C752E5-9308-4EC4-99A5-C655989EB19B}"/>
                  </a:ext>
                </a:extLst>
              </p:cNvPr>
              <p:cNvSpPr txBox="1"/>
              <p:nvPr/>
            </p:nvSpPr>
            <p:spPr>
              <a:xfrm>
                <a:off x="4654693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5</a:t>
                </a:r>
              </a:p>
            </p:txBody>
          </p:sp>
          <p:sp>
            <p:nvSpPr>
              <p:cNvPr id="106" name="TextBox 101">
                <a:extLst>
                  <a:ext uri="{FF2B5EF4-FFF2-40B4-BE49-F238E27FC236}">
                    <a16:creationId xmlns:a16="http://schemas.microsoft.com/office/drawing/2014/main" id="{76CEC966-F813-43B5-B92F-2739E80D1323}"/>
                  </a:ext>
                </a:extLst>
              </p:cNvPr>
              <p:cNvSpPr txBox="1"/>
              <p:nvPr/>
            </p:nvSpPr>
            <p:spPr>
              <a:xfrm>
                <a:off x="5637285" y="2299025"/>
                <a:ext cx="46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5B6E363-72C6-432A-AF00-776538A5655B}"/>
                </a:ext>
              </a:extLst>
            </p:cNvPr>
            <p:cNvSpPr/>
            <p:nvPr/>
          </p:nvSpPr>
          <p:spPr>
            <a:xfrm flipH="1">
              <a:off x="5949994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1AE9496-03E6-49DA-9876-0CA05ADE053A}"/>
                </a:ext>
              </a:extLst>
            </p:cNvPr>
            <p:cNvSpPr/>
            <p:nvPr/>
          </p:nvSpPr>
          <p:spPr>
            <a:xfrm flipH="1">
              <a:off x="6823621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96C76E8-5D8B-4E66-87DB-7FCF7575DF8F}"/>
                </a:ext>
              </a:extLst>
            </p:cNvPr>
            <p:cNvSpPr/>
            <p:nvPr/>
          </p:nvSpPr>
          <p:spPr>
            <a:xfrm flipH="1">
              <a:off x="7697248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8DE2203-AC78-4A94-9DBE-D5477E3D57E0}"/>
                </a:ext>
              </a:extLst>
            </p:cNvPr>
            <p:cNvSpPr/>
            <p:nvPr/>
          </p:nvSpPr>
          <p:spPr>
            <a:xfrm flipH="1">
              <a:off x="8570875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3D24150-6925-4DAD-8477-8260234D19AF}"/>
                </a:ext>
              </a:extLst>
            </p:cNvPr>
            <p:cNvSpPr/>
            <p:nvPr/>
          </p:nvSpPr>
          <p:spPr>
            <a:xfrm flipH="1">
              <a:off x="9444501" y="3774242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8D2EE73-6A1F-4560-B21C-3A57FDD8E926}"/>
                </a:ext>
              </a:extLst>
            </p:cNvPr>
            <p:cNvCxnSpPr>
              <a:cxnSpLocks/>
              <a:stCxn id="60" idx="0"/>
              <a:endCxn id="91" idx="4"/>
            </p:cNvCxnSpPr>
            <p:nvPr/>
          </p:nvCxnSpPr>
          <p:spPr>
            <a:xfrm flipV="1">
              <a:off x="6206622" y="3138373"/>
              <a:ext cx="170706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7D87B1-CD5C-4C5E-AC24-FDD59C9DB64F}"/>
                </a:ext>
              </a:extLst>
            </p:cNvPr>
            <p:cNvCxnSpPr>
              <a:cxnSpLocks/>
              <a:stCxn id="61" idx="0"/>
              <a:endCxn id="91" idx="4"/>
            </p:cNvCxnSpPr>
            <p:nvPr/>
          </p:nvCxnSpPr>
          <p:spPr>
            <a:xfrm flipV="1">
              <a:off x="7080249" y="3138373"/>
              <a:ext cx="83343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A85690-7866-4AFE-B507-465C619D6EEB}"/>
                </a:ext>
              </a:extLst>
            </p:cNvPr>
            <p:cNvCxnSpPr>
              <a:cxnSpLocks/>
              <a:stCxn id="62" idx="0"/>
              <a:endCxn id="91" idx="4"/>
            </p:cNvCxnSpPr>
            <p:nvPr/>
          </p:nvCxnSpPr>
          <p:spPr>
            <a:xfrm flipH="1" flipV="1">
              <a:off x="7913684" y="3138373"/>
              <a:ext cx="40192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CAAAEC-7EDA-4AC5-90B9-D93C198BA843}"/>
                </a:ext>
              </a:extLst>
            </p:cNvPr>
            <p:cNvCxnSpPr>
              <a:cxnSpLocks/>
              <a:stCxn id="63" idx="0"/>
              <a:endCxn id="91" idx="4"/>
            </p:cNvCxnSpPr>
            <p:nvPr/>
          </p:nvCxnSpPr>
          <p:spPr>
            <a:xfrm flipH="1" flipV="1">
              <a:off x="7913684" y="3138373"/>
              <a:ext cx="913819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3258919-6ACA-4FF2-A1A0-4726035E0D5F}"/>
                </a:ext>
              </a:extLst>
            </p:cNvPr>
            <p:cNvCxnSpPr>
              <a:cxnSpLocks/>
              <a:stCxn id="64" idx="0"/>
              <a:endCxn id="91" idx="4"/>
            </p:cNvCxnSpPr>
            <p:nvPr/>
          </p:nvCxnSpPr>
          <p:spPr>
            <a:xfrm flipH="1" flipV="1">
              <a:off x="7913684" y="3138373"/>
              <a:ext cx="1787445" cy="6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101">
              <a:extLst>
                <a:ext uri="{FF2B5EF4-FFF2-40B4-BE49-F238E27FC236}">
                  <a16:creationId xmlns:a16="http://schemas.microsoft.com/office/drawing/2014/main" id="{6E5399A2-21AE-4B75-9DA9-20684C099E22}"/>
                </a:ext>
              </a:extLst>
            </p:cNvPr>
            <p:cNvSpPr txBox="1"/>
            <p:nvPr/>
          </p:nvSpPr>
          <p:spPr>
            <a:xfrm>
              <a:off x="5934378" y="2728153"/>
              <a:ext cx="793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D935A7F-23BD-477C-B31F-6CD35111F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2657" y="3020814"/>
              <a:ext cx="535801" cy="38771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88B2F57-746B-43CB-A1B9-AC7179633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0972" y="1556230"/>
              <a:ext cx="571094" cy="408753"/>
            </a:xfrm>
            <a:prstGeom prst="rect">
              <a:avLst/>
            </a:prstGeom>
          </p:spPr>
        </p:pic>
        <p:sp>
          <p:nvSpPr>
            <p:cNvPr id="73" name="TextBox 101">
              <a:extLst>
                <a:ext uri="{FF2B5EF4-FFF2-40B4-BE49-F238E27FC236}">
                  <a16:creationId xmlns:a16="http://schemas.microsoft.com/office/drawing/2014/main" id="{CB8A4BEF-5EB8-4D60-BA1C-AF4A87AB0B27}"/>
                </a:ext>
              </a:extLst>
            </p:cNvPr>
            <p:cNvSpPr txBox="1"/>
            <p:nvPr/>
          </p:nvSpPr>
          <p:spPr>
            <a:xfrm>
              <a:off x="6842303" y="2720533"/>
              <a:ext cx="733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74" name="TextBox 101">
              <a:extLst>
                <a:ext uri="{FF2B5EF4-FFF2-40B4-BE49-F238E27FC236}">
                  <a16:creationId xmlns:a16="http://schemas.microsoft.com/office/drawing/2014/main" id="{79FF96B1-5940-40A2-BE5F-F0910FC3027D}"/>
                </a:ext>
              </a:extLst>
            </p:cNvPr>
            <p:cNvSpPr txBox="1"/>
            <p:nvPr/>
          </p:nvSpPr>
          <p:spPr>
            <a:xfrm>
              <a:off x="7677579" y="2726219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n=50</a:t>
              </a:r>
            </a:p>
          </p:txBody>
        </p:sp>
        <p:sp>
          <p:nvSpPr>
            <p:cNvPr id="75" name="TextBox 101">
              <a:extLst>
                <a:ext uri="{FF2B5EF4-FFF2-40B4-BE49-F238E27FC236}">
                  <a16:creationId xmlns:a16="http://schemas.microsoft.com/office/drawing/2014/main" id="{50FF6E29-EB4C-4DEF-B49E-F718139D1E1C}"/>
                </a:ext>
              </a:extLst>
            </p:cNvPr>
            <p:cNvSpPr txBox="1"/>
            <p:nvPr/>
          </p:nvSpPr>
          <p:spPr>
            <a:xfrm>
              <a:off x="8565115" y="2725415"/>
              <a:ext cx="70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76" name="TextBox 101">
              <a:extLst>
                <a:ext uri="{FF2B5EF4-FFF2-40B4-BE49-F238E27FC236}">
                  <a16:creationId xmlns:a16="http://schemas.microsoft.com/office/drawing/2014/main" id="{F2CC45DA-0CFA-4BFB-98F7-A21F983A303C}"/>
                </a:ext>
              </a:extLst>
            </p:cNvPr>
            <p:cNvSpPr txBox="1"/>
            <p:nvPr/>
          </p:nvSpPr>
          <p:spPr>
            <a:xfrm>
              <a:off x="9487664" y="2720533"/>
              <a:ext cx="64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77" name="TextBox 101">
              <a:extLst>
                <a:ext uri="{FF2B5EF4-FFF2-40B4-BE49-F238E27FC236}">
                  <a16:creationId xmlns:a16="http://schemas.microsoft.com/office/drawing/2014/main" id="{9EF9E77E-A290-47F9-9B81-B3694ABA7CFE}"/>
                </a:ext>
              </a:extLst>
            </p:cNvPr>
            <p:cNvSpPr txBox="1"/>
            <p:nvPr/>
          </p:nvSpPr>
          <p:spPr>
            <a:xfrm>
              <a:off x="10373533" y="2710966"/>
              <a:ext cx="593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t=10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n=100</a:t>
              </a:r>
            </a:p>
          </p:txBody>
        </p:sp>
        <p:sp>
          <p:nvSpPr>
            <p:cNvPr id="78" name="TextBox 101">
              <a:extLst>
                <a:ext uri="{FF2B5EF4-FFF2-40B4-BE49-F238E27FC236}">
                  <a16:creationId xmlns:a16="http://schemas.microsoft.com/office/drawing/2014/main" id="{30A24E3B-1D39-4318-85EE-59A68F0285E0}"/>
                </a:ext>
              </a:extLst>
            </p:cNvPr>
            <p:cNvSpPr txBox="1"/>
            <p:nvPr/>
          </p:nvSpPr>
          <p:spPr>
            <a:xfrm>
              <a:off x="5987980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79" name="TextBox 101">
              <a:extLst>
                <a:ext uri="{FF2B5EF4-FFF2-40B4-BE49-F238E27FC236}">
                  <a16:creationId xmlns:a16="http://schemas.microsoft.com/office/drawing/2014/main" id="{EE629D04-9901-4DD2-9B88-62D7F423603C}"/>
                </a:ext>
              </a:extLst>
            </p:cNvPr>
            <p:cNvSpPr txBox="1"/>
            <p:nvPr/>
          </p:nvSpPr>
          <p:spPr>
            <a:xfrm>
              <a:off x="6914333" y="3816267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80" name="TextBox 101">
              <a:extLst>
                <a:ext uri="{FF2B5EF4-FFF2-40B4-BE49-F238E27FC236}">
                  <a16:creationId xmlns:a16="http://schemas.microsoft.com/office/drawing/2014/main" id="{89BFA39E-211F-48DA-A57E-D30D7BBD3820}"/>
                </a:ext>
              </a:extLst>
            </p:cNvPr>
            <p:cNvSpPr txBox="1"/>
            <p:nvPr/>
          </p:nvSpPr>
          <p:spPr>
            <a:xfrm>
              <a:off x="7771697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t=1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81" name="TextBox 101">
              <a:extLst>
                <a:ext uri="{FF2B5EF4-FFF2-40B4-BE49-F238E27FC236}">
                  <a16:creationId xmlns:a16="http://schemas.microsoft.com/office/drawing/2014/main" id="{E2ED97DA-F366-4A58-AC94-4946ED9BFB0A}"/>
                </a:ext>
              </a:extLst>
            </p:cNvPr>
            <p:cNvSpPr txBox="1"/>
            <p:nvPr/>
          </p:nvSpPr>
          <p:spPr>
            <a:xfrm>
              <a:off x="8659020" y="3814094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t=2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82" name="TextBox 101">
              <a:extLst>
                <a:ext uri="{FF2B5EF4-FFF2-40B4-BE49-F238E27FC236}">
                  <a16:creationId xmlns:a16="http://schemas.microsoft.com/office/drawing/2014/main" id="{81DE4911-52F6-473A-825B-991F0F0132DC}"/>
                </a:ext>
              </a:extLst>
            </p:cNvPr>
            <p:cNvSpPr txBox="1"/>
            <p:nvPr/>
          </p:nvSpPr>
          <p:spPr>
            <a:xfrm>
              <a:off x="9528907" y="3786286"/>
              <a:ext cx="500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t=3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n=10</a:t>
              </a:r>
            </a:p>
          </p:txBody>
        </p:sp>
        <p:sp>
          <p:nvSpPr>
            <p:cNvPr id="83" name="TextBox 101">
              <a:extLst>
                <a:ext uri="{FF2B5EF4-FFF2-40B4-BE49-F238E27FC236}">
                  <a16:creationId xmlns:a16="http://schemas.microsoft.com/office/drawing/2014/main" id="{A50E3C07-8E98-44B1-8B8C-311CD1D0CADB}"/>
                </a:ext>
              </a:extLst>
            </p:cNvPr>
            <p:cNvSpPr txBox="1"/>
            <p:nvPr/>
          </p:nvSpPr>
          <p:spPr>
            <a:xfrm>
              <a:off x="8134415" y="1343907"/>
              <a:ext cx="741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accent1"/>
                  </a:solidFill>
                </a:rPr>
                <a:t>t=85</a:t>
              </a:r>
            </a:p>
            <a:p>
              <a:r>
                <a:rPr lang="en-US" sz="1000" dirty="0">
                  <a:solidFill>
                    <a:schemeClr val="accent1"/>
                  </a:solidFill>
                </a:rPr>
                <a:t>n=550</a:t>
              </a:r>
            </a:p>
          </p:txBody>
        </p:sp>
      </p:grpSp>
      <p:sp>
        <p:nvSpPr>
          <p:cNvPr id="140" name="Oval 139">
            <a:extLst>
              <a:ext uri="{FF2B5EF4-FFF2-40B4-BE49-F238E27FC236}">
                <a16:creationId xmlns:a16="http://schemas.microsoft.com/office/drawing/2014/main" id="{81E6E62D-ECF4-47C5-B0EC-8F95BB8F6A55}"/>
              </a:ext>
            </a:extLst>
          </p:cNvPr>
          <p:cNvSpPr/>
          <p:nvPr/>
        </p:nvSpPr>
        <p:spPr>
          <a:xfrm flipH="1">
            <a:off x="7976668" y="25284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0" name="TextBox 101">
            <a:extLst>
              <a:ext uri="{FF2B5EF4-FFF2-40B4-BE49-F238E27FC236}">
                <a16:creationId xmlns:a16="http://schemas.microsoft.com/office/drawing/2014/main" id="{068A37A1-A214-4553-B05B-6FEB13D33253}"/>
              </a:ext>
            </a:extLst>
          </p:cNvPr>
          <p:cNvSpPr txBox="1"/>
          <p:nvPr/>
        </p:nvSpPr>
        <p:spPr>
          <a:xfrm>
            <a:off x="8360811" y="21591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6604035-860B-498E-9599-F96B9E4F575A}"/>
              </a:ext>
            </a:extLst>
          </p:cNvPr>
          <p:cNvSpPr/>
          <p:nvPr/>
        </p:nvSpPr>
        <p:spPr>
          <a:xfrm flipH="1">
            <a:off x="6269606" y="364275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B563D5E-ADA1-42D1-B212-4FEADD4EAE25}"/>
              </a:ext>
            </a:extLst>
          </p:cNvPr>
          <p:cNvSpPr/>
          <p:nvPr/>
        </p:nvSpPr>
        <p:spPr>
          <a:xfrm flipH="1">
            <a:off x="7143233" y="364275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37D4191-2C9B-4C31-B7AF-7BA398214047}"/>
              </a:ext>
            </a:extLst>
          </p:cNvPr>
          <p:cNvSpPr/>
          <p:nvPr/>
        </p:nvSpPr>
        <p:spPr>
          <a:xfrm flipH="1">
            <a:off x="8016860" y="364275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E0EE767-40FF-499A-8A19-3370E69B8207}"/>
              </a:ext>
            </a:extLst>
          </p:cNvPr>
          <p:cNvSpPr/>
          <p:nvPr/>
        </p:nvSpPr>
        <p:spPr>
          <a:xfrm flipH="1">
            <a:off x="8890487" y="364275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242A30C-D2AA-4C52-B591-3453AA494FB4}"/>
              </a:ext>
            </a:extLst>
          </p:cNvPr>
          <p:cNvSpPr/>
          <p:nvPr/>
        </p:nvSpPr>
        <p:spPr>
          <a:xfrm flipH="1">
            <a:off x="9764113" y="364275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E706E5A-018B-4AB5-8EC1-6DED293ECA7C}"/>
              </a:ext>
            </a:extLst>
          </p:cNvPr>
          <p:cNvCxnSpPr>
            <a:cxnSpLocks/>
            <a:stCxn id="109" idx="0"/>
            <a:endCxn id="140" idx="4"/>
          </p:cNvCxnSpPr>
          <p:nvPr/>
        </p:nvCxnSpPr>
        <p:spPr>
          <a:xfrm flipV="1">
            <a:off x="6526234" y="3006886"/>
            <a:ext cx="170706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7EDB822-56AF-4EF6-A03E-6A8835EE6E4C}"/>
              </a:ext>
            </a:extLst>
          </p:cNvPr>
          <p:cNvCxnSpPr>
            <a:cxnSpLocks/>
            <a:stCxn id="110" idx="0"/>
            <a:endCxn id="140" idx="4"/>
          </p:cNvCxnSpPr>
          <p:nvPr/>
        </p:nvCxnSpPr>
        <p:spPr>
          <a:xfrm flipV="1">
            <a:off x="7399861" y="3006886"/>
            <a:ext cx="83343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EF6CED9-D62B-4850-8516-8A12CFDC50CF}"/>
              </a:ext>
            </a:extLst>
          </p:cNvPr>
          <p:cNvCxnSpPr>
            <a:cxnSpLocks/>
            <a:stCxn id="111" idx="0"/>
            <a:endCxn id="140" idx="4"/>
          </p:cNvCxnSpPr>
          <p:nvPr/>
        </p:nvCxnSpPr>
        <p:spPr>
          <a:xfrm flipH="1" flipV="1">
            <a:off x="8233296" y="3006886"/>
            <a:ext cx="4019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5AC0107-590B-442D-9843-0129E0EFB837}"/>
              </a:ext>
            </a:extLst>
          </p:cNvPr>
          <p:cNvCxnSpPr>
            <a:cxnSpLocks/>
            <a:stCxn id="112" idx="0"/>
            <a:endCxn id="140" idx="4"/>
          </p:cNvCxnSpPr>
          <p:nvPr/>
        </p:nvCxnSpPr>
        <p:spPr>
          <a:xfrm flipH="1" flipV="1">
            <a:off x="8233296" y="3006886"/>
            <a:ext cx="913819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B11348F-66CA-4B58-B96B-281FF635D1AD}"/>
              </a:ext>
            </a:extLst>
          </p:cNvPr>
          <p:cNvCxnSpPr>
            <a:cxnSpLocks/>
            <a:stCxn id="113" idx="0"/>
            <a:endCxn id="140" idx="4"/>
          </p:cNvCxnSpPr>
          <p:nvPr/>
        </p:nvCxnSpPr>
        <p:spPr>
          <a:xfrm flipH="1" flipV="1">
            <a:off x="8233296" y="3006886"/>
            <a:ext cx="178744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823A93D5-6012-474C-93A8-4CC2C5EC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269" y="2889327"/>
            <a:ext cx="535801" cy="387715"/>
          </a:xfrm>
          <a:prstGeom prst="rect">
            <a:avLst/>
          </a:prstGeom>
        </p:spPr>
      </p:pic>
      <p:sp>
        <p:nvSpPr>
          <p:cNvPr id="123" name="TextBox 101">
            <a:extLst>
              <a:ext uri="{FF2B5EF4-FFF2-40B4-BE49-F238E27FC236}">
                <a16:creationId xmlns:a16="http://schemas.microsoft.com/office/drawing/2014/main" id="{BC2095EC-40E8-4D47-B161-D591B69584F6}"/>
              </a:ext>
            </a:extLst>
          </p:cNvPr>
          <p:cNvSpPr txBox="1"/>
          <p:nvPr/>
        </p:nvSpPr>
        <p:spPr>
          <a:xfrm>
            <a:off x="7997191" y="2594732"/>
            <a:ext cx="74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t=25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n=50</a:t>
            </a:r>
          </a:p>
        </p:txBody>
      </p:sp>
      <p:sp>
        <p:nvSpPr>
          <p:cNvPr id="127" name="TextBox 101">
            <a:extLst>
              <a:ext uri="{FF2B5EF4-FFF2-40B4-BE49-F238E27FC236}">
                <a16:creationId xmlns:a16="http://schemas.microsoft.com/office/drawing/2014/main" id="{27F24644-1EDE-47F6-BFA2-2836A25D64CC}"/>
              </a:ext>
            </a:extLst>
          </p:cNvPr>
          <p:cNvSpPr txBox="1"/>
          <p:nvPr/>
        </p:nvSpPr>
        <p:spPr>
          <a:xfrm>
            <a:off x="6307592" y="3682607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128" name="TextBox 101">
            <a:extLst>
              <a:ext uri="{FF2B5EF4-FFF2-40B4-BE49-F238E27FC236}">
                <a16:creationId xmlns:a16="http://schemas.microsoft.com/office/drawing/2014/main" id="{7A102A87-EE92-4C58-A542-449928020730}"/>
              </a:ext>
            </a:extLst>
          </p:cNvPr>
          <p:cNvSpPr txBox="1"/>
          <p:nvPr/>
        </p:nvSpPr>
        <p:spPr>
          <a:xfrm>
            <a:off x="7233945" y="3684780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t=3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129" name="TextBox 101">
            <a:extLst>
              <a:ext uri="{FF2B5EF4-FFF2-40B4-BE49-F238E27FC236}">
                <a16:creationId xmlns:a16="http://schemas.microsoft.com/office/drawing/2014/main" id="{42A72619-76E3-4F55-8360-ACB4DC5B0828}"/>
              </a:ext>
            </a:extLst>
          </p:cNvPr>
          <p:cNvSpPr txBox="1"/>
          <p:nvPr/>
        </p:nvSpPr>
        <p:spPr>
          <a:xfrm>
            <a:off x="8091309" y="3682607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t=1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130" name="TextBox 101">
            <a:extLst>
              <a:ext uri="{FF2B5EF4-FFF2-40B4-BE49-F238E27FC236}">
                <a16:creationId xmlns:a16="http://schemas.microsoft.com/office/drawing/2014/main" id="{1E8CF852-FCE6-4B9D-891E-32FB5CFD2824}"/>
              </a:ext>
            </a:extLst>
          </p:cNvPr>
          <p:cNvSpPr txBox="1"/>
          <p:nvPr/>
        </p:nvSpPr>
        <p:spPr>
          <a:xfrm>
            <a:off x="8978632" y="3682607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t=2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131" name="TextBox 101">
            <a:extLst>
              <a:ext uri="{FF2B5EF4-FFF2-40B4-BE49-F238E27FC236}">
                <a16:creationId xmlns:a16="http://schemas.microsoft.com/office/drawing/2014/main" id="{C28E3110-E21C-48C3-9EF5-093F2B52BB17}"/>
              </a:ext>
            </a:extLst>
          </p:cNvPr>
          <p:cNvSpPr txBox="1"/>
          <p:nvPr/>
        </p:nvSpPr>
        <p:spPr>
          <a:xfrm>
            <a:off x="9848519" y="3654799"/>
            <a:ext cx="50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</a:rPr>
              <a:t>t=3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n=10</a:t>
            </a:r>
          </a:p>
        </p:txBody>
      </p:sp>
      <p:sp>
        <p:nvSpPr>
          <p:cNvPr id="156" name="Right Arrow 108">
            <a:extLst>
              <a:ext uri="{FF2B5EF4-FFF2-40B4-BE49-F238E27FC236}">
                <a16:creationId xmlns:a16="http://schemas.microsoft.com/office/drawing/2014/main" id="{F85E7A34-913E-4E47-B6C1-5477777B5201}"/>
              </a:ext>
            </a:extLst>
          </p:cNvPr>
          <p:cNvSpPr/>
          <p:nvPr/>
        </p:nvSpPr>
        <p:spPr>
          <a:xfrm rot="7087651" flipV="1">
            <a:off x="2561478" y="2221460"/>
            <a:ext cx="775064" cy="1013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6ACB6F0-434E-45E4-86A4-7C9A1B9C8131}"/>
              </a:ext>
            </a:extLst>
          </p:cNvPr>
          <p:cNvSpPr txBox="1"/>
          <p:nvPr/>
        </p:nvSpPr>
        <p:spPr>
          <a:xfrm>
            <a:off x="4848003" y="4776321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E78C1D2-46BA-4A53-B626-2A5032774CAC}"/>
              </a:ext>
            </a:extLst>
          </p:cNvPr>
          <p:cNvSpPr txBox="1"/>
          <p:nvPr/>
        </p:nvSpPr>
        <p:spPr>
          <a:xfrm>
            <a:off x="2702287" y="4476983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59" name="Right Arrow 108">
            <a:extLst>
              <a:ext uri="{FF2B5EF4-FFF2-40B4-BE49-F238E27FC236}">
                <a16:creationId xmlns:a16="http://schemas.microsoft.com/office/drawing/2014/main" id="{99882F3C-AE6E-4104-A16B-529CBC2CFFD5}"/>
              </a:ext>
            </a:extLst>
          </p:cNvPr>
          <p:cNvSpPr/>
          <p:nvPr/>
        </p:nvSpPr>
        <p:spPr>
          <a:xfrm flipV="1">
            <a:off x="4931602" y="4425369"/>
            <a:ext cx="775064" cy="4001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8C674E0-D852-402F-BF4B-151E2B2C3F0E}"/>
              </a:ext>
            </a:extLst>
          </p:cNvPr>
          <p:cNvSpPr txBox="1"/>
          <p:nvPr/>
        </p:nvSpPr>
        <p:spPr>
          <a:xfrm>
            <a:off x="8141466" y="4629383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Sub-tree</a:t>
            </a:r>
          </a:p>
        </p:txBody>
      </p:sp>
    </p:spTree>
    <p:extLst>
      <p:ext uri="{BB962C8B-B14F-4D97-AF65-F5344CB8AC3E}">
        <p14:creationId xmlns:p14="http://schemas.microsoft.com/office/powerpoint/2010/main" val="325852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AI to solve Tic-Tac-Toe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2386C3-D27A-C643-9F55-60CC9238747A}"/>
              </a:ext>
            </a:extLst>
          </p:cNvPr>
          <p:cNvGraphicFramePr>
            <a:graphicFrameLocks noGrp="1"/>
          </p:cNvGraphicFramePr>
          <p:nvPr/>
        </p:nvGraphicFramePr>
        <p:xfrm>
          <a:off x="1889496" y="2040498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2E7EFCC6-5814-A445-8321-0E53E19755AA}"/>
              </a:ext>
            </a:extLst>
          </p:cNvPr>
          <p:cNvSpPr/>
          <p:nvPr/>
        </p:nvSpPr>
        <p:spPr>
          <a:xfrm>
            <a:off x="4212112" y="2040498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C601D8D4-7484-5B4C-9367-314B7815F03E}"/>
              </a:ext>
            </a:extLst>
          </p:cNvPr>
          <p:cNvSpPr/>
          <p:nvPr/>
        </p:nvSpPr>
        <p:spPr>
          <a:xfrm rot="18900000">
            <a:off x="1944669" y="335445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64E065-47C3-CB4A-981B-5CC209EEFCF5}"/>
              </a:ext>
            </a:extLst>
          </p:cNvPr>
          <p:cNvGrpSpPr/>
          <p:nvPr/>
        </p:nvGrpSpPr>
        <p:grpSpPr>
          <a:xfrm>
            <a:off x="1982629" y="2169548"/>
            <a:ext cx="529722" cy="430481"/>
            <a:chOff x="5243286" y="1690688"/>
            <a:chExt cx="529722" cy="430481"/>
          </a:xfrm>
        </p:grpSpPr>
        <p:sp>
          <p:nvSpPr>
            <p:cNvPr id="12" name="Oval 11" descr="d">
              <a:extLst>
                <a:ext uri="{FF2B5EF4-FFF2-40B4-BE49-F238E27FC236}">
                  <a16:creationId xmlns:a16="http://schemas.microsoft.com/office/drawing/2014/main" id="{528F2A42-8729-BD48-9AE4-ACCF071BE932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5C8384-8E83-824F-A696-510B786A76F6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462F52-24CE-1242-B2A8-20EDD980918C}"/>
              </a:ext>
            </a:extLst>
          </p:cNvPr>
          <p:cNvGrpSpPr/>
          <p:nvPr/>
        </p:nvGrpSpPr>
        <p:grpSpPr>
          <a:xfrm>
            <a:off x="2727509" y="2169548"/>
            <a:ext cx="529722" cy="430481"/>
            <a:chOff x="5243286" y="1690688"/>
            <a:chExt cx="529722" cy="430481"/>
          </a:xfrm>
        </p:grpSpPr>
        <p:sp>
          <p:nvSpPr>
            <p:cNvPr id="14" name="Oval 13" descr="d">
              <a:extLst>
                <a:ext uri="{FF2B5EF4-FFF2-40B4-BE49-F238E27FC236}">
                  <a16:creationId xmlns:a16="http://schemas.microsoft.com/office/drawing/2014/main" id="{4F11F881-82AD-414B-B96A-4175AD97A213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2E69AF-79EF-6041-8133-9429754E307A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4E065-47C3-CB4A-981B-5CC209EEFCF5}"/>
              </a:ext>
            </a:extLst>
          </p:cNvPr>
          <p:cNvGrpSpPr/>
          <p:nvPr/>
        </p:nvGrpSpPr>
        <p:grpSpPr>
          <a:xfrm>
            <a:off x="3454576" y="2169548"/>
            <a:ext cx="529722" cy="430481"/>
            <a:chOff x="5243286" y="1690688"/>
            <a:chExt cx="529722" cy="430481"/>
          </a:xfrm>
        </p:grpSpPr>
        <p:sp>
          <p:nvSpPr>
            <p:cNvPr id="17" name="Oval 16" descr="d">
              <a:extLst>
                <a:ext uri="{FF2B5EF4-FFF2-40B4-BE49-F238E27FC236}">
                  <a16:creationId xmlns:a16="http://schemas.microsoft.com/office/drawing/2014/main" id="{528F2A42-8729-BD48-9AE4-ACCF071BE932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855C8384-8E83-824F-A696-510B786A76F6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1982629" y="2790228"/>
            <a:ext cx="529722" cy="430481"/>
            <a:chOff x="5243286" y="1690688"/>
            <a:chExt cx="529722" cy="430481"/>
          </a:xfrm>
        </p:grpSpPr>
        <p:sp>
          <p:nvSpPr>
            <p:cNvPr id="20" name="Oval 19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00A498-C59A-FD4E-8879-D7E408D5A1B0}"/>
              </a:ext>
            </a:extLst>
          </p:cNvPr>
          <p:cNvGrpSpPr/>
          <p:nvPr/>
        </p:nvGrpSpPr>
        <p:grpSpPr>
          <a:xfrm>
            <a:off x="2727509" y="2790228"/>
            <a:ext cx="529722" cy="430481"/>
            <a:chOff x="5243286" y="1690688"/>
            <a:chExt cx="529722" cy="430481"/>
          </a:xfrm>
        </p:grpSpPr>
        <p:sp>
          <p:nvSpPr>
            <p:cNvPr id="23" name="Oval 22" descr="d">
              <a:extLst>
                <a:ext uri="{FF2B5EF4-FFF2-40B4-BE49-F238E27FC236}">
                  <a16:creationId xmlns:a16="http://schemas.microsoft.com/office/drawing/2014/main" id="{A1AC3695-495C-8D47-8390-765C7E3835B3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" name="TextBox 2">
              <a:extLst>
                <a:ext uri="{FF2B5EF4-FFF2-40B4-BE49-F238E27FC236}">
                  <a16:creationId xmlns:a16="http://schemas.microsoft.com/office/drawing/2014/main" id="{31FBFFEE-7D63-2D4E-9FBB-7BE3161C0B5A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3454576" y="2790228"/>
            <a:ext cx="529722" cy="430481"/>
            <a:chOff x="5243286" y="1690688"/>
            <a:chExt cx="529722" cy="430481"/>
          </a:xfrm>
        </p:grpSpPr>
        <p:sp>
          <p:nvSpPr>
            <p:cNvPr id="26" name="Oval 25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2727509" y="3407303"/>
            <a:ext cx="529722" cy="430481"/>
            <a:chOff x="5243286" y="1690688"/>
            <a:chExt cx="529722" cy="430481"/>
          </a:xfrm>
        </p:grpSpPr>
        <p:sp>
          <p:nvSpPr>
            <p:cNvPr id="29" name="Oval 28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0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3454576" y="3407303"/>
            <a:ext cx="529722" cy="430481"/>
            <a:chOff x="5243286" y="1690688"/>
            <a:chExt cx="529722" cy="430481"/>
          </a:xfrm>
        </p:grpSpPr>
        <p:sp>
          <p:nvSpPr>
            <p:cNvPr id="32" name="Oval 31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aphicFrame>
        <p:nvGraphicFramePr>
          <p:cNvPr id="34" name="Table 7">
            <a:extLst>
              <a:ext uri="{FF2B5EF4-FFF2-40B4-BE49-F238E27FC236}">
                <a16:creationId xmlns:a16="http://schemas.microsoft.com/office/drawing/2014/main" id="{C4BFB203-66B1-D741-9666-E87D85B9A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10998"/>
              </p:ext>
            </p:extLst>
          </p:nvPr>
        </p:nvGraphicFramePr>
        <p:xfrm>
          <a:off x="6248136" y="2142012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36" name="Oval 35">
            <a:extLst>
              <a:ext uri="{FF2B5EF4-FFF2-40B4-BE49-F238E27FC236}">
                <a16:creationId xmlns:a16="http://schemas.microsoft.com/office/drawing/2014/main" id="{55F37248-6CF0-3543-B852-9C25C6674DDC}"/>
              </a:ext>
            </a:extLst>
          </p:cNvPr>
          <p:cNvSpPr/>
          <p:nvPr/>
        </p:nvSpPr>
        <p:spPr>
          <a:xfrm>
            <a:off x="8570752" y="2142012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AFDCFDD4-BDD7-5B44-B007-C2914F2A3E8F}"/>
              </a:ext>
            </a:extLst>
          </p:cNvPr>
          <p:cNvSpPr/>
          <p:nvPr/>
        </p:nvSpPr>
        <p:spPr>
          <a:xfrm rot="18900000">
            <a:off x="6303309" y="3455967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596426-0BB2-5442-AACC-B77BA49552B3}"/>
              </a:ext>
            </a:extLst>
          </p:cNvPr>
          <p:cNvGrpSpPr/>
          <p:nvPr/>
        </p:nvGrpSpPr>
        <p:grpSpPr>
          <a:xfrm>
            <a:off x="6341269" y="2271062"/>
            <a:ext cx="529722" cy="430481"/>
            <a:chOff x="5243286" y="1690688"/>
            <a:chExt cx="529722" cy="430481"/>
          </a:xfrm>
        </p:grpSpPr>
        <p:sp>
          <p:nvSpPr>
            <p:cNvPr id="39" name="Oval 38" descr="d">
              <a:extLst>
                <a:ext uri="{FF2B5EF4-FFF2-40B4-BE49-F238E27FC236}">
                  <a16:creationId xmlns:a16="http://schemas.microsoft.com/office/drawing/2014/main" id="{26C0B996-5421-7D4F-B136-E960ECF08255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C7B58F-FE16-4748-890F-16CC016D7E0E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5A8B98-D3DD-C147-9642-1DA5A6AEB8F0}"/>
              </a:ext>
            </a:extLst>
          </p:cNvPr>
          <p:cNvGrpSpPr/>
          <p:nvPr/>
        </p:nvGrpSpPr>
        <p:grpSpPr>
          <a:xfrm>
            <a:off x="7086149" y="2271062"/>
            <a:ext cx="529722" cy="430481"/>
            <a:chOff x="5243286" y="1690688"/>
            <a:chExt cx="529722" cy="430481"/>
          </a:xfrm>
        </p:grpSpPr>
        <p:sp>
          <p:nvSpPr>
            <p:cNvPr id="42" name="Oval 41" descr="d">
              <a:extLst>
                <a:ext uri="{FF2B5EF4-FFF2-40B4-BE49-F238E27FC236}">
                  <a16:creationId xmlns:a16="http://schemas.microsoft.com/office/drawing/2014/main" id="{705FB37F-4579-104D-B207-3494575ECA86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D703C8-804E-2240-9379-65CEE010D860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877539-14DA-624A-B71E-D8487DB9323E}"/>
              </a:ext>
            </a:extLst>
          </p:cNvPr>
          <p:cNvGrpSpPr/>
          <p:nvPr/>
        </p:nvGrpSpPr>
        <p:grpSpPr>
          <a:xfrm>
            <a:off x="7813216" y="2271062"/>
            <a:ext cx="529722" cy="430481"/>
            <a:chOff x="5243286" y="1690688"/>
            <a:chExt cx="529722" cy="430481"/>
          </a:xfrm>
        </p:grpSpPr>
        <p:sp>
          <p:nvSpPr>
            <p:cNvPr id="45" name="Oval 44" descr="d">
              <a:extLst>
                <a:ext uri="{FF2B5EF4-FFF2-40B4-BE49-F238E27FC236}">
                  <a16:creationId xmlns:a16="http://schemas.microsoft.com/office/drawing/2014/main" id="{295C82FB-A776-D843-9B24-752DC64EE240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6" name="TextBox 2">
              <a:extLst>
                <a:ext uri="{FF2B5EF4-FFF2-40B4-BE49-F238E27FC236}">
                  <a16:creationId xmlns:a16="http://schemas.microsoft.com/office/drawing/2014/main" id="{4B44FCE9-7394-E148-8CE5-038B8BE5B01C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30BE12-86E9-6A4F-BAE6-6B4D9CA4C86F}"/>
              </a:ext>
            </a:extLst>
          </p:cNvPr>
          <p:cNvGrpSpPr/>
          <p:nvPr/>
        </p:nvGrpSpPr>
        <p:grpSpPr>
          <a:xfrm>
            <a:off x="6341269" y="2891742"/>
            <a:ext cx="529722" cy="430481"/>
            <a:chOff x="5243286" y="1690688"/>
            <a:chExt cx="529722" cy="430481"/>
          </a:xfrm>
        </p:grpSpPr>
        <p:sp>
          <p:nvSpPr>
            <p:cNvPr id="48" name="Oval 47" descr="d">
              <a:extLst>
                <a:ext uri="{FF2B5EF4-FFF2-40B4-BE49-F238E27FC236}">
                  <a16:creationId xmlns:a16="http://schemas.microsoft.com/office/drawing/2014/main" id="{CE87911B-7528-CB45-8CA5-3AC22FDF2140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9" name="TextBox 2">
              <a:extLst>
                <a:ext uri="{FF2B5EF4-FFF2-40B4-BE49-F238E27FC236}">
                  <a16:creationId xmlns:a16="http://schemas.microsoft.com/office/drawing/2014/main" id="{16FFAC19-C82C-B045-8FD0-E1F632896847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7ACA4D-19DC-0C41-BD53-191E8FB1E971}"/>
              </a:ext>
            </a:extLst>
          </p:cNvPr>
          <p:cNvGrpSpPr/>
          <p:nvPr/>
        </p:nvGrpSpPr>
        <p:grpSpPr>
          <a:xfrm>
            <a:off x="7086149" y="2891742"/>
            <a:ext cx="529722" cy="430481"/>
            <a:chOff x="5243286" y="1690688"/>
            <a:chExt cx="529722" cy="430481"/>
          </a:xfrm>
        </p:grpSpPr>
        <p:sp>
          <p:nvSpPr>
            <p:cNvPr id="51" name="Oval 50" descr="d">
              <a:extLst>
                <a:ext uri="{FF2B5EF4-FFF2-40B4-BE49-F238E27FC236}">
                  <a16:creationId xmlns:a16="http://schemas.microsoft.com/office/drawing/2014/main" id="{6D06949A-A19B-F546-B30B-FFEC73A50EC3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2" name="TextBox 2">
              <a:extLst>
                <a:ext uri="{FF2B5EF4-FFF2-40B4-BE49-F238E27FC236}">
                  <a16:creationId xmlns:a16="http://schemas.microsoft.com/office/drawing/2014/main" id="{10BFBEEE-D8CB-3944-95C3-13F8069C4F11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5FECB9-1929-3A44-AFF0-7A6A237AF18C}"/>
              </a:ext>
            </a:extLst>
          </p:cNvPr>
          <p:cNvGrpSpPr/>
          <p:nvPr/>
        </p:nvGrpSpPr>
        <p:grpSpPr>
          <a:xfrm>
            <a:off x="7813216" y="2891742"/>
            <a:ext cx="529722" cy="430481"/>
            <a:chOff x="5243286" y="1690688"/>
            <a:chExt cx="529722" cy="430481"/>
          </a:xfrm>
        </p:grpSpPr>
        <p:sp>
          <p:nvSpPr>
            <p:cNvPr id="54" name="Oval 53" descr="d">
              <a:extLst>
                <a:ext uri="{FF2B5EF4-FFF2-40B4-BE49-F238E27FC236}">
                  <a16:creationId xmlns:a16="http://schemas.microsoft.com/office/drawing/2014/main" id="{DE426E2E-5F61-5543-9B63-7A230051FF4F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5" name="TextBox 2">
              <a:extLst>
                <a:ext uri="{FF2B5EF4-FFF2-40B4-BE49-F238E27FC236}">
                  <a16:creationId xmlns:a16="http://schemas.microsoft.com/office/drawing/2014/main" id="{B76BA360-17B6-CE41-854C-646FB8570A52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763C-0615-414D-BD4A-6E6451F58353}"/>
              </a:ext>
            </a:extLst>
          </p:cNvPr>
          <p:cNvGrpSpPr/>
          <p:nvPr/>
        </p:nvGrpSpPr>
        <p:grpSpPr>
          <a:xfrm>
            <a:off x="7086149" y="3508817"/>
            <a:ext cx="529722" cy="430481"/>
            <a:chOff x="5243286" y="1690688"/>
            <a:chExt cx="529722" cy="430481"/>
          </a:xfrm>
        </p:grpSpPr>
        <p:sp>
          <p:nvSpPr>
            <p:cNvPr id="57" name="Oval 56" descr="d">
              <a:extLst>
                <a:ext uri="{FF2B5EF4-FFF2-40B4-BE49-F238E27FC236}">
                  <a16:creationId xmlns:a16="http://schemas.microsoft.com/office/drawing/2014/main" id="{88DE7154-00D5-FA45-B75A-D65DE773ED05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8" name="TextBox 2">
              <a:extLst>
                <a:ext uri="{FF2B5EF4-FFF2-40B4-BE49-F238E27FC236}">
                  <a16:creationId xmlns:a16="http://schemas.microsoft.com/office/drawing/2014/main" id="{56CA908E-7BEE-5649-92D1-3BBEDF8D4201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0FCD7B-5512-AE41-9A8E-970846D286C9}"/>
              </a:ext>
            </a:extLst>
          </p:cNvPr>
          <p:cNvGrpSpPr/>
          <p:nvPr/>
        </p:nvGrpSpPr>
        <p:grpSpPr>
          <a:xfrm>
            <a:off x="7813216" y="3508817"/>
            <a:ext cx="529722" cy="430481"/>
            <a:chOff x="5243286" y="1690688"/>
            <a:chExt cx="529722" cy="430481"/>
          </a:xfrm>
        </p:grpSpPr>
        <p:sp>
          <p:nvSpPr>
            <p:cNvPr id="60" name="Oval 59" descr="d">
              <a:extLst>
                <a:ext uri="{FF2B5EF4-FFF2-40B4-BE49-F238E27FC236}">
                  <a16:creationId xmlns:a16="http://schemas.microsoft.com/office/drawing/2014/main" id="{8AAFAD7D-59A0-974D-9F33-E4A67CD192E7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1" name="TextBox 2">
              <a:extLst>
                <a:ext uri="{FF2B5EF4-FFF2-40B4-BE49-F238E27FC236}">
                  <a16:creationId xmlns:a16="http://schemas.microsoft.com/office/drawing/2014/main" id="{F941A8E8-D125-744A-82EF-154F69A49D57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B69076F-A266-0641-BFE6-725D9BA1D06B}"/>
              </a:ext>
            </a:extLst>
          </p:cNvPr>
          <p:cNvSpPr txBox="1"/>
          <p:nvPr/>
        </p:nvSpPr>
        <p:spPr>
          <a:xfrm>
            <a:off x="6350635" y="245311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0.01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91AE78-9A16-9B43-9E4B-C3F8776004E2}"/>
              </a:ext>
            </a:extLst>
          </p:cNvPr>
          <p:cNvSpPr txBox="1"/>
          <p:nvPr/>
        </p:nvSpPr>
        <p:spPr>
          <a:xfrm>
            <a:off x="7112027" y="246003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0.01</a:t>
            </a:r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6B69076F-A266-0641-BFE6-725D9BA1D06B}"/>
              </a:ext>
            </a:extLst>
          </p:cNvPr>
          <p:cNvSpPr txBox="1"/>
          <p:nvPr/>
        </p:nvSpPr>
        <p:spPr>
          <a:xfrm>
            <a:off x="7832705" y="245647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0.01</a:t>
            </a:r>
          </a:p>
        </p:txBody>
      </p:sp>
      <p:sp>
        <p:nvSpPr>
          <p:cNvPr id="65" name="TextBox 5">
            <a:extLst>
              <a:ext uri="{FF2B5EF4-FFF2-40B4-BE49-F238E27FC236}">
                <a16:creationId xmlns:a16="http://schemas.microsoft.com/office/drawing/2014/main" id="{6B69076F-A266-0641-BFE6-725D9BA1D06B}"/>
              </a:ext>
            </a:extLst>
          </p:cNvPr>
          <p:cNvSpPr txBox="1"/>
          <p:nvPr/>
        </p:nvSpPr>
        <p:spPr>
          <a:xfrm>
            <a:off x="6344963" y="309557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0.02</a:t>
            </a:r>
          </a:p>
        </p:txBody>
      </p:sp>
      <p:sp>
        <p:nvSpPr>
          <p:cNvPr id="66" name="TextBox 5">
            <a:extLst>
              <a:ext uri="{FF2B5EF4-FFF2-40B4-BE49-F238E27FC236}">
                <a16:creationId xmlns:a16="http://schemas.microsoft.com/office/drawing/2014/main" id="{6B69076F-A266-0641-BFE6-725D9BA1D06B}"/>
              </a:ext>
            </a:extLst>
          </p:cNvPr>
          <p:cNvSpPr txBox="1"/>
          <p:nvPr/>
        </p:nvSpPr>
        <p:spPr>
          <a:xfrm>
            <a:off x="7112027" y="368360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0.02</a:t>
            </a:r>
          </a:p>
        </p:txBody>
      </p:sp>
      <p:sp>
        <p:nvSpPr>
          <p:cNvPr id="67" name="TextBox 5">
            <a:extLst>
              <a:ext uri="{FF2B5EF4-FFF2-40B4-BE49-F238E27FC236}">
                <a16:creationId xmlns:a16="http://schemas.microsoft.com/office/drawing/2014/main" id="{CF76B714-D049-2A4E-9D35-71F63956FF98}"/>
              </a:ext>
            </a:extLst>
          </p:cNvPr>
          <p:cNvSpPr txBox="1"/>
          <p:nvPr/>
        </p:nvSpPr>
        <p:spPr>
          <a:xfrm>
            <a:off x="7830373" y="306258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0.02</a:t>
            </a:r>
          </a:p>
        </p:txBody>
      </p:sp>
      <p:sp>
        <p:nvSpPr>
          <p:cNvPr id="68" name="TextBox 5">
            <a:extLst>
              <a:ext uri="{FF2B5EF4-FFF2-40B4-BE49-F238E27FC236}">
                <a16:creationId xmlns:a16="http://schemas.microsoft.com/office/drawing/2014/main" id="{7DBB510B-73D6-AB43-9638-840722DE9926}"/>
              </a:ext>
            </a:extLst>
          </p:cNvPr>
          <p:cNvSpPr txBox="1"/>
          <p:nvPr/>
        </p:nvSpPr>
        <p:spPr>
          <a:xfrm>
            <a:off x="7830373" y="367966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0.01</a:t>
            </a:r>
          </a:p>
        </p:txBody>
      </p:sp>
      <p:sp>
        <p:nvSpPr>
          <p:cNvPr id="69" name="TextBox 5">
            <a:extLst>
              <a:ext uri="{FF2B5EF4-FFF2-40B4-BE49-F238E27FC236}">
                <a16:creationId xmlns:a16="http://schemas.microsoft.com/office/drawing/2014/main" id="{CF76B714-D049-2A4E-9D35-71F63956FF98}"/>
              </a:ext>
            </a:extLst>
          </p:cNvPr>
          <p:cNvSpPr txBox="1"/>
          <p:nvPr/>
        </p:nvSpPr>
        <p:spPr>
          <a:xfrm>
            <a:off x="7100886" y="309052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0.89</a:t>
            </a:r>
          </a:p>
        </p:txBody>
      </p:sp>
    </p:spTree>
    <p:extLst>
      <p:ext uri="{BB962C8B-B14F-4D97-AF65-F5344CB8AC3E}">
        <p14:creationId xmlns:p14="http://schemas.microsoft.com/office/powerpoint/2010/main" val="772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4DE6FD1-81F2-0645-B6F0-3C2E846F9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46" y="2170517"/>
            <a:ext cx="2319003" cy="1853540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C4B30219-57CE-484B-BE57-4EFB5DDADB26}"/>
              </a:ext>
            </a:extLst>
          </p:cNvPr>
          <p:cNvSpPr/>
          <p:nvPr/>
        </p:nvSpPr>
        <p:spPr>
          <a:xfrm flipH="1">
            <a:off x="6953022" y="2420639"/>
            <a:ext cx="180679" cy="1684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1698BD-4B24-0B4E-83B9-245AC9E948AF}"/>
              </a:ext>
            </a:extLst>
          </p:cNvPr>
          <p:cNvSpPr/>
          <p:nvPr/>
        </p:nvSpPr>
        <p:spPr>
          <a:xfrm flipH="1">
            <a:off x="6178974" y="2420639"/>
            <a:ext cx="180679" cy="1684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27A2DE-1E01-784C-AAC1-EC9DCE1140DB}"/>
              </a:ext>
            </a:extLst>
          </p:cNvPr>
          <p:cNvSpPr/>
          <p:nvPr/>
        </p:nvSpPr>
        <p:spPr>
          <a:xfrm flipH="1">
            <a:off x="6565998" y="2420639"/>
            <a:ext cx="180679" cy="1684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75" name="Table 7">
            <a:extLst>
              <a:ext uri="{FF2B5EF4-FFF2-40B4-BE49-F238E27FC236}">
                <a16:creationId xmlns:a16="http://schemas.microsoft.com/office/drawing/2014/main" id="{955DEAEE-8E01-5741-A86C-AF4B2192D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30175"/>
              </p:ext>
            </p:extLst>
          </p:nvPr>
        </p:nvGraphicFramePr>
        <p:xfrm>
          <a:off x="5645323" y="1073237"/>
          <a:ext cx="110135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118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367118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367118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25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25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25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AC8A9724-635F-AF49-89DE-C72F0938EC98}"/>
              </a:ext>
            </a:extLst>
          </p:cNvPr>
          <p:cNvSpPr/>
          <p:nvPr/>
        </p:nvSpPr>
        <p:spPr>
          <a:xfrm>
            <a:off x="5693055" y="1914923"/>
            <a:ext cx="207870" cy="1915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1698BD-4B24-0B4E-83B9-245AC9E948AF}"/>
              </a:ext>
            </a:extLst>
          </p:cNvPr>
          <p:cNvSpPr/>
          <p:nvPr/>
        </p:nvSpPr>
        <p:spPr>
          <a:xfrm flipH="1">
            <a:off x="3362269" y="1314844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184D4260-1A6A-A345-B6E0-30D88F89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05663"/>
              </p:ext>
            </p:extLst>
          </p:nvPr>
        </p:nvGraphicFramePr>
        <p:xfrm>
          <a:off x="9007748" y="1793273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AAC29569-8227-2349-AC91-58C1195D8F99}"/>
              </a:ext>
            </a:extLst>
          </p:cNvPr>
          <p:cNvSpPr/>
          <p:nvPr/>
        </p:nvSpPr>
        <p:spPr>
          <a:xfrm>
            <a:off x="11310159" y="1793273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99D095-7733-C54D-870E-FB5ECADEAFB5}"/>
              </a:ext>
            </a:extLst>
          </p:cNvPr>
          <p:cNvSpPr/>
          <p:nvPr/>
        </p:nvSpPr>
        <p:spPr>
          <a:xfrm flipH="1">
            <a:off x="1173553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33D449-AEEB-ED4E-A9D6-3A45FB7542EA}"/>
              </a:ext>
            </a:extLst>
          </p:cNvPr>
          <p:cNvSpPr/>
          <p:nvPr/>
        </p:nvSpPr>
        <p:spPr>
          <a:xfrm flipH="1">
            <a:off x="2047180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ED9FA4-488E-7E4E-8B88-2F8702EFC2F0}"/>
              </a:ext>
            </a:extLst>
          </p:cNvPr>
          <p:cNvSpPr/>
          <p:nvPr/>
        </p:nvSpPr>
        <p:spPr>
          <a:xfrm flipH="1">
            <a:off x="2920807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34D3A2-E9A3-8B46-9394-258F33EFA9E6}"/>
              </a:ext>
            </a:extLst>
          </p:cNvPr>
          <p:cNvSpPr/>
          <p:nvPr/>
        </p:nvSpPr>
        <p:spPr>
          <a:xfrm flipH="1">
            <a:off x="3794434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44F4AA-77A3-1547-919C-9833B6435EA8}"/>
              </a:ext>
            </a:extLst>
          </p:cNvPr>
          <p:cNvSpPr/>
          <p:nvPr/>
        </p:nvSpPr>
        <p:spPr>
          <a:xfrm flipH="1">
            <a:off x="4668061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14" idx="0"/>
            <a:endCxn id="73" idx="4"/>
          </p:cNvCxnSpPr>
          <p:nvPr/>
        </p:nvCxnSpPr>
        <p:spPr>
          <a:xfrm flipV="1">
            <a:off x="1430181" y="1793273"/>
            <a:ext cx="2188716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8488AB-4DC2-7049-B61C-BDE32DD6E484}"/>
              </a:ext>
            </a:extLst>
          </p:cNvPr>
          <p:cNvCxnSpPr>
            <a:cxnSpLocks/>
            <a:stCxn id="15" idx="0"/>
            <a:endCxn id="73" idx="4"/>
          </p:cNvCxnSpPr>
          <p:nvPr/>
        </p:nvCxnSpPr>
        <p:spPr>
          <a:xfrm flipV="1">
            <a:off x="2303808" y="1793273"/>
            <a:ext cx="1315089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8488AB-4DC2-7049-B61C-BDE32DD6E484}"/>
              </a:ext>
            </a:extLst>
          </p:cNvPr>
          <p:cNvCxnSpPr>
            <a:cxnSpLocks/>
            <a:stCxn id="16" idx="0"/>
            <a:endCxn id="73" idx="4"/>
          </p:cNvCxnSpPr>
          <p:nvPr/>
        </p:nvCxnSpPr>
        <p:spPr>
          <a:xfrm flipV="1">
            <a:off x="3177435" y="1793273"/>
            <a:ext cx="441462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8488AB-4DC2-7049-B61C-BDE32DD6E484}"/>
              </a:ext>
            </a:extLst>
          </p:cNvPr>
          <p:cNvCxnSpPr>
            <a:cxnSpLocks/>
            <a:stCxn id="17" idx="0"/>
            <a:endCxn id="73" idx="4"/>
          </p:cNvCxnSpPr>
          <p:nvPr/>
        </p:nvCxnSpPr>
        <p:spPr>
          <a:xfrm flipH="1" flipV="1">
            <a:off x="3618897" y="1793273"/>
            <a:ext cx="432165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8488AB-4DC2-7049-B61C-BDE32DD6E484}"/>
              </a:ext>
            </a:extLst>
          </p:cNvPr>
          <p:cNvCxnSpPr>
            <a:cxnSpLocks/>
            <a:stCxn id="18" idx="0"/>
            <a:endCxn id="73" idx="4"/>
          </p:cNvCxnSpPr>
          <p:nvPr/>
        </p:nvCxnSpPr>
        <p:spPr>
          <a:xfrm flipH="1" flipV="1">
            <a:off x="3618897" y="1793273"/>
            <a:ext cx="1305792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ross 45">
            <a:extLst>
              <a:ext uri="{FF2B5EF4-FFF2-40B4-BE49-F238E27FC236}">
                <a16:creationId xmlns:a16="http://schemas.microsoft.com/office/drawing/2014/main" id="{6359C54D-A785-D347-89A1-E081145C14F9}"/>
              </a:ext>
            </a:extLst>
          </p:cNvPr>
          <p:cNvSpPr/>
          <p:nvPr/>
        </p:nvSpPr>
        <p:spPr>
          <a:xfrm rot="18900000">
            <a:off x="9068350" y="182624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0F0E7C-3E59-1F48-8AB2-55C0324A99F7}"/>
              </a:ext>
            </a:extLst>
          </p:cNvPr>
          <p:cNvSpPr/>
          <p:nvPr/>
        </p:nvSpPr>
        <p:spPr>
          <a:xfrm>
            <a:off x="9862065" y="254437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8A54F9-AB38-F04A-850F-6CD99709569F}"/>
              </a:ext>
            </a:extLst>
          </p:cNvPr>
          <p:cNvGrpSpPr/>
          <p:nvPr/>
        </p:nvGrpSpPr>
        <p:grpSpPr>
          <a:xfrm>
            <a:off x="9827616" y="1888701"/>
            <a:ext cx="529722" cy="430481"/>
            <a:chOff x="5243286" y="1690688"/>
            <a:chExt cx="529722" cy="430481"/>
          </a:xfrm>
        </p:grpSpPr>
        <p:sp>
          <p:nvSpPr>
            <p:cNvPr id="54" name="Oval 53" descr="d">
              <a:extLst>
                <a:ext uri="{FF2B5EF4-FFF2-40B4-BE49-F238E27FC236}">
                  <a16:creationId xmlns:a16="http://schemas.microsoft.com/office/drawing/2014/main" id="{6268E2F3-ADD0-CD41-A395-E53E2C5FEF62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9A46F7-BAF4-CA49-9319-9692CAA0DF3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C5AFBD6-839C-FD4F-9A53-AE633281476C}"/>
              </a:ext>
            </a:extLst>
          </p:cNvPr>
          <p:cNvGrpSpPr/>
          <p:nvPr/>
        </p:nvGrpSpPr>
        <p:grpSpPr>
          <a:xfrm>
            <a:off x="10613676" y="1908574"/>
            <a:ext cx="529722" cy="430481"/>
            <a:chOff x="5243286" y="1690688"/>
            <a:chExt cx="529722" cy="430481"/>
          </a:xfrm>
        </p:grpSpPr>
        <p:sp>
          <p:nvSpPr>
            <p:cNvPr id="57" name="Oval 56" descr="d">
              <a:extLst>
                <a:ext uri="{FF2B5EF4-FFF2-40B4-BE49-F238E27FC236}">
                  <a16:creationId xmlns:a16="http://schemas.microsoft.com/office/drawing/2014/main" id="{FB2DC4B0-E993-7B45-8F1E-1AED772082A6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D126470-7FA0-4143-95F6-246ADC6F60B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87F0EF-CED8-D943-8EAC-47AE788DB245}"/>
              </a:ext>
            </a:extLst>
          </p:cNvPr>
          <p:cNvGrpSpPr/>
          <p:nvPr/>
        </p:nvGrpSpPr>
        <p:grpSpPr>
          <a:xfrm>
            <a:off x="9104505" y="2579102"/>
            <a:ext cx="529722" cy="430481"/>
            <a:chOff x="5243286" y="1690688"/>
            <a:chExt cx="529722" cy="430481"/>
          </a:xfrm>
        </p:grpSpPr>
        <p:sp>
          <p:nvSpPr>
            <p:cNvPr id="60" name="Oval 59" descr="d">
              <a:extLst>
                <a:ext uri="{FF2B5EF4-FFF2-40B4-BE49-F238E27FC236}">
                  <a16:creationId xmlns:a16="http://schemas.microsoft.com/office/drawing/2014/main" id="{54906904-8258-FB4E-963B-BEF4058F164F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1" name="TextBox 2">
              <a:extLst>
                <a:ext uri="{FF2B5EF4-FFF2-40B4-BE49-F238E27FC236}">
                  <a16:creationId xmlns:a16="http://schemas.microsoft.com/office/drawing/2014/main" id="{A5BB1445-56A3-F946-A40A-67C6FA4D8BF6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8EAE494-9C40-F34B-8CC8-07E592C4725C}"/>
              </a:ext>
            </a:extLst>
          </p:cNvPr>
          <p:cNvGrpSpPr/>
          <p:nvPr/>
        </p:nvGrpSpPr>
        <p:grpSpPr>
          <a:xfrm>
            <a:off x="10556629" y="2587185"/>
            <a:ext cx="529722" cy="430481"/>
            <a:chOff x="5243286" y="1690688"/>
            <a:chExt cx="529722" cy="430481"/>
          </a:xfrm>
        </p:grpSpPr>
        <p:sp>
          <p:nvSpPr>
            <p:cNvPr id="64" name="Oval 63" descr="d">
              <a:extLst>
                <a:ext uri="{FF2B5EF4-FFF2-40B4-BE49-F238E27FC236}">
                  <a16:creationId xmlns:a16="http://schemas.microsoft.com/office/drawing/2014/main" id="{87B415FF-6CAC-9E4D-B4CA-8D275CC9EF1C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5" name="TextBox 2">
              <a:extLst>
                <a:ext uri="{FF2B5EF4-FFF2-40B4-BE49-F238E27FC236}">
                  <a16:creationId xmlns:a16="http://schemas.microsoft.com/office/drawing/2014/main" id="{A88DD1F2-F912-FE4A-A3B6-9B0937D289D2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14B6AC-5C1C-9848-A889-45206647864B}"/>
              </a:ext>
            </a:extLst>
          </p:cNvPr>
          <p:cNvGrpSpPr/>
          <p:nvPr/>
        </p:nvGrpSpPr>
        <p:grpSpPr>
          <a:xfrm>
            <a:off x="9833916" y="3239828"/>
            <a:ext cx="529722" cy="430481"/>
            <a:chOff x="5243286" y="1690688"/>
            <a:chExt cx="529722" cy="430481"/>
          </a:xfrm>
        </p:grpSpPr>
        <p:sp>
          <p:nvSpPr>
            <p:cNvPr id="67" name="Oval 66" descr="d">
              <a:extLst>
                <a:ext uri="{FF2B5EF4-FFF2-40B4-BE49-F238E27FC236}">
                  <a16:creationId xmlns:a16="http://schemas.microsoft.com/office/drawing/2014/main" id="{FA8A10D1-CFDB-BE41-BF59-572CD9E07C7E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8" name="TextBox 2">
              <a:extLst>
                <a:ext uri="{FF2B5EF4-FFF2-40B4-BE49-F238E27FC236}">
                  <a16:creationId xmlns:a16="http://schemas.microsoft.com/office/drawing/2014/main" id="{0597C150-3518-7B49-9878-913870818F20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156BCC-1C21-6D4D-AD0F-08F401B596D6}"/>
              </a:ext>
            </a:extLst>
          </p:cNvPr>
          <p:cNvGrpSpPr/>
          <p:nvPr/>
        </p:nvGrpSpPr>
        <p:grpSpPr>
          <a:xfrm>
            <a:off x="10545772" y="3265796"/>
            <a:ext cx="529722" cy="430481"/>
            <a:chOff x="5243286" y="1690688"/>
            <a:chExt cx="529722" cy="430481"/>
          </a:xfrm>
        </p:grpSpPr>
        <p:sp>
          <p:nvSpPr>
            <p:cNvPr id="70" name="Oval 69" descr="d">
              <a:extLst>
                <a:ext uri="{FF2B5EF4-FFF2-40B4-BE49-F238E27FC236}">
                  <a16:creationId xmlns:a16="http://schemas.microsoft.com/office/drawing/2014/main" id="{4DA19AF4-84A4-2E40-B691-6C25ECF812B4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1" name="TextBox 2">
              <a:extLst>
                <a:ext uri="{FF2B5EF4-FFF2-40B4-BE49-F238E27FC236}">
                  <a16:creationId xmlns:a16="http://schemas.microsoft.com/office/drawing/2014/main" id="{17289525-F9B5-B347-977D-16E58A9A4F60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77" name="Cross 76">
            <a:extLst>
              <a:ext uri="{FF2B5EF4-FFF2-40B4-BE49-F238E27FC236}">
                <a16:creationId xmlns:a16="http://schemas.microsoft.com/office/drawing/2014/main" id="{DB6E34C0-3CF7-8F44-B9C6-681DE148488B}"/>
              </a:ext>
            </a:extLst>
          </p:cNvPr>
          <p:cNvSpPr/>
          <p:nvPr/>
        </p:nvSpPr>
        <p:spPr>
          <a:xfrm rot="18900000">
            <a:off x="9051114" y="3135016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8" name="Table 7">
            <a:extLst>
              <a:ext uri="{FF2B5EF4-FFF2-40B4-BE49-F238E27FC236}">
                <a16:creationId xmlns:a16="http://schemas.microsoft.com/office/drawing/2014/main" id="{30EEDF78-6B7E-CD4A-A86F-5FFB9F34C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75589"/>
              </p:ext>
            </p:extLst>
          </p:nvPr>
        </p:nvGraphicFramePr>
        <p:xfrm>
          <a:off x="8736587" y="4126280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FEA9EFE5-7846-BC4C-AC01-3604352749A2}"/>
              </a:ext>
            </a:extLst>
          </p:cNvPr>
          <p:cNvSpPr/>
          <p:nvPr/>
        </p:nvSpPr>
        <p:spPr>
          <a:xfrm>
            <a:off x="11038998" y="4126280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89A46A5A-965B-2149-9753-60FB0DD97D32}"/>
              </a:ext>
            </a:extLst>
          </p:cNvPr>
          <p:cNvSpPr/>
          <p:nvPr/>
        </p:nvSpPr>
        <p:spPr>
          <a:xfrm rot="18900000">
            <a:off x="8797189" y="415925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B54AD76-0C4C-7B4D-9FEF-2758E4DB0D93}"/>
              </a:ext>
            </a:extLst>
          </p:cNvPr>
          <p:cNvSpPr/>
          <p:nvPr/>
        </p:nvSpPr>
        <p:spPr>
          <a:xfrm>
            <a:off x="9590904" y="487737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ross 100">
            <a:extLst>
              <a:ext uri="{FF2B5EF4-FFF2-40B4-BE49-F238E27FC236}">
                <a16:creationId xmlns:a16="http://schemas.microsoft.com/office/drawing/2014/main" id="{B59D1442-2900-A449-B544-32B42B73A4FE}"/>
              </a:ext>
            </a:extLst>
          </p:cNvPr>
          <p:cNvSpPr/>
          <p:nvPr/>
        </p:nvSpPr>
        <p:spPr>
          <a:xfrm rot="18900000">
            <a:off x="8779953" y="546802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CDB38F-6963-304B-B376-B2C7AE404F57}"/>
              </a:ext>
            </a:extLst>
          </p:cNvPr>
          <p:cNvSpPr txBox="1"/>
          <p:nvPr/>
        </p:nvSpPr>
        <p:spPr>
          <a:xfrm>
            <a:off x="1952670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C980B2-6A7F-0B44-A304-58F728A2EF6A}"/>
              </a:ext>
            </a:extLst>
          </p:cNvPr>
          <p:cNvSpPr txBox="1"/>
          <p:nvPr/>
        </p:nvSpPr>
        <p:spPr>
          <a:xfrm>
            <a:off x="2693160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1">
            <a:extLst>
              <a:ext uri="{FF2B5EF4-FFF2-40B4-BE49-F238E27FC236}">
                <a16:creationId xmlns:a16="http://schemas.microsoft.com/office/drawing/2014/main" id="{9ACDB38F-6963-304B-B376-B2C7AE404F57}"/>
              </a:ext>
            </a:extLst>
          </p:cNvPr>
          <p:cNvSpPr txBox="1"/>
          <p:nvPr/>
        </p:nvSpPr>
        <p:spPr>
          <a:xfrm>
            <a:off x="3304950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B183627-6137-0641-B8FA-12D1F00EA774}"/>
              </a:ext>
            </a:extLst>
          </p:cNvPr>
          <p:cNvSpPr/>
          <p:nvPr/>
        </p:nvSpPr>
        <p:spPr>
          <a:xfrm flipH="1">
            <a:off x="5541687" y="2668357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564338F-560F-E244-9ED7-C6DB5E46D4C3}"/>
              </a:ext>
            </a:extLst>
          </p:cNvPr>
          <p:cNvCxnSpPr>
            <a:cxnSpLocks/>
            <a:stCxn id="107" idx="0"/>
            <a:endCxn id="73" idx="4"/>
          </p:cNvCxnSpPr>
          <p:nvPr/>
        </p:nvCxnSpPr>
        <p:spPr>
          <a:xfrm flipH="1" flipV="1">
            <a:off x="3618897" y="1793273"/>
            <a:ext cx="2179418" cy="87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01">
            <a:extLst>
              <a:ext uri="{FF2B5EF4-FFF2-40B4-BE49-F238E27FC236}">
                <a16:creationId xmlns:a16="http://schemas.microsoft.com/office/drawing/2014/main" id="{288C7906-0C9D-5C43-81AC-8F82C2FC02AC}"/>
              </a:ext>
            </a:extLst>
          </p:cNvPr>
          <p:cNvSpPr txBox="1"/>
          <p:nvPr/>
        </p:nvSpPr>
        <p:spPr>
          <a:xfrm>
            <a:off x="3894283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114" name="TextBox 101">
            <a:extLst>
              <a:ext uri="{FF2B5EF4-FFF2-40B4-BE49-F238E27FC236}">
                <a16:creationId xmlns:a16="http://schemas.microsoft.com/office/drawing/2014/main" id="{83A1E5AD-F3A2-0442-88BE-E44E91E15529}"/>
              </a:ext>
            </a:extLst>
          </p:cNvPr>
          <p:cNvSpPr txBox="1"/>
          <p:nvPr/>
        </p:nvSpPr>
        <p:spPr>
          <a:xfrm>
            <a:off x="4654693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15" name="TextBox 101">
            <a:extLst>
              <a:ext uri="{FF2B5EF4-FFF2-40B4-BE49-F238E27FC236}">
                <a16:creationId xmlns:a16="http://schemas.microsoft.com/office/drawing/2014/main" id="{25787A4A-5B73-2B47-8E6D-88D3900A1ABE}"/>
              </a:ext>
            </a:extLst>
          </p:cNvPr>
          <p:cNvSpPr txBox="1"/>
          <p:nvPr/>
        </p:nvSpPr>
        <p:spPr>
          <a:xfrm>
            <a:off x="5637285" y="229902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4F8EDE1-ED1C-314A-AB13-F33E89E5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53" y="1609068"/>
            <a:ext cx="630667" cy="45139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5674DA4-FB28-6C49-A6F4-224A4D1A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79" y="1781268"/>
            <a:ext cx="739266" cy="5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F95D6C-090A-8B45-BF35-C5D0EBD7BD2D}"/>
              </a:ext>
            </a:extLst>
          </p:cNvPr>
          <p:cNvGrpSpPr/>
          <p:nvPr/>
        </p:nvGrpSpPr>
        <p:grpSpPr>
          <a:xfrm>
            <a:off x="1425193" y="1684572"/>
            <a:ext cx="4925550" cy="1831942"/>
            <a:chOff x="1173553" y="1314844"/>
            <a:chExt cx="4925550" cy="183194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1698BD-4B24-0B4E-83B9-245AC9E948AF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99D095-7733-C54D-870E-FB5ECADEAFB5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33D449-AEEB-ED4E-A9D6-3A45FB7542EA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D9FA4-488E-7E4E-8B88-2F8702EFC2F0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34D3A2-E9A3-8B46-9394-258F33EFA9E6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44F4AA-77A3-1547-919C-9833B6435EA8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14" idx="0"/>
              <a:endCxn id="73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5" idx="0"/>
              <a:endCxn id="73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6" idx="0"/>
              <a:endCxn id="73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7" idx="0"/>
              <a:endCxn id="73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8" idx="0"/>
              <a:endCxn id="73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FC980B2-6A7F-0B44-A304-58F728A2EF6A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183627-6137-0641-B8FA-12D1F00EA774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564338F-560F-E244-9ED7-C6DB5E46D4C3}"/>
                </a:ext>
              </a:extLst>
            </p:cNvPr>
            <p:cNvCxnSpPr>
              <a:cxnSpLocks/>
              <a:stCxn id="107" idx="0"/>
              <a:endCxn id="73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288C7906-0C9D-5C43-81AC-8F82C2FC02AC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83A1E5AD-F3A2-0442-88BE-E44E91E15529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115" name="TextBox 101">
              <a:extLst>
                <a:ext uri="{FF2B5EF4-FFF2-40B4-BE49-F238E27FC236}">
                  <a16:creationId xmlns:a16="http://schemas.microsoft.com/office/drawing/2014/main" id="{25787A4A-5B73-2B47-8E6D-88D3900A1ABE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C02E7FA-5F3F-1F4A-B4A4-FBA62853335F}"/>
              </a:ext>
            </a:extLst>
          </p:cNvPr>
          <p:cNvCxnSpPr>
            <a:cxnSpLocks/>
          </p:cNvCxnSpPr>
          <p:nvPr/>
        </p:nvCxnSpPr>
        <p:spPr>
          <a:xfrm flipH="1">
            <a:off x="6982115" y="1563669"/>
            <a:ext cx="663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2248B197-A799-C84E-8AF2-46C1AA5EE0C3}"/>
              </a:ext>
            </a:extLst>
          </p:cNvPr>
          <p:cNvSpPr/>
          <p:nvPr/>
        </p:nvSpPr>
        <p:spPr>
          <a:xfrm flipH="1">
            <a:off x="7036163" y="2072624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EA2B36-D9E7-DC4A-911F-835E97A9BEDB}"/>
              </a:ext>
            </a:extLst>
          </p:cNvPr>
          <p:cNvGrpSpPr/>
          <p:nvPr/>
        </p:nvGrpSpPr>
        <p:grpSpPr>
          <a:xfrm>
            <a:off x="7032991" y="2695132"/>
            <a:ext cx="727679" cy="762632"/>
            <a:chOff x="7728070" y="2668357"/>
            <a:chExt cx="727679" cy="76263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33775E4-93F3-574F-A7A6-94A48F7D6390}"/>
                </a:ext>
              </a:extLst>
            </p:cNvPr>
            <p:cNvSpPr/>
            <p:nvPr/>
          </p:nvSpPr>
          <p:spPr>
            <a:xfrm flipH="1">
              <a:off x="7728070" y="2952560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395EAB-845C-B646-9939-2352434AAFD6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 flipH="1">
              <a:off x="7984698" y="2668357"/>
              <a:ext cx="471051" cy="284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0AF4771-3CE2-6048-97AE-A9C35BB78615}"/>
              </a:ext>
            </a:extLst>
          </p:cNvPr>
          <p:cNvSpPr txBox="1"/>
          <p:nvPr/>
        </p:nvSpPr>
        <p:spPr>
          <a:xfrm>
            <a:off x="8270459" y="1379003"/>
            <a:ext cx="182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(for action)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DE19CF-4B57-1947-8EC7-4DEDBCB70EB1}"/>
              </a:ext>
            </a:extLst>
          </p:cNvPr>
          <p:cNvSpPr txBox="1"/>
          <p:nvPr/>
        </p:nvSpPr>
        <p:spPr>
          <a:xfrm>
            <a:off x="8270459" y="2157887"/>
            <a:ext cx="182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(for action)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661DB4-4A2B-3640-9EA3-895151AB1755}"/>
              </a:ext>
            </a:extLst>
          </p:cNvPr>
          <p:cNvSpPr txBox="1"/>
          <p:nvPr/>
        </p:nvSpPr>
        <p:spPr>
          <a:xfrm>
            <a:off x="8270458" y="2936770"/>
            <a:ext cx="225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Node (for node without child node)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B88A6-BC81-1C4B-BCA3-E57F637400BC}"/>
              </a:ext>
            </a:extLst>
          </p:cNvPr>
          <p:cNvSpPr/>
          <p:nvPr/>
        </p:nvSpPr>
        <p:spPr>
          <a:xfrm>
            <a:off x="6806578" y="1069145"/>
            <a:ext cx="3521606" cy="2883877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D4F8EDE1-ED1C-314A-AB13-F33E89E5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29" y="1846608"/>
            <a:ext cx="630667" cy="45139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5674DA4-FB28-6C49-A6F4-224A4D1A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95" y="2190324"/>
            <a:ext cx="739266" cy="5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F95D6C-090A-8B45-BF35-C5D0EBD7BD2D}"/>
              </a:ext>
            </a:extLst>
          </p:cNvPr>
          <p:cNvGrpSpPr/>
          <p:nvPr/>
        </p:nvGrpSpPr>
        <p:grpSpPr>
          <a:xfrm>
            <a:off x="1414244" y="1854530"/>
            <a:ext cx="4925550" cy="1831942"/>
            <a:chOff x="1173553" y="1314844"/>
            <a:chExt cx="4925550" cy="183194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1698BD-4B24-0B4E-83B9-245AC9E948AF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99D095-7733-C54D-870E-FB5ECADEAFB5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33D449-AEEB-ED4E-A9D6-3A45FB7542EA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D9FA4-488E-7E4E-8B88-2F8702EFC2F0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34D3A2-E9A3-8B46-9394-258F33EFA9E6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44F4AA-77A3-1547-919C-9833B6435EA8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14" idx="0"/>
              <a:endCxn id="73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5" idx="0"/>
              <a:endCxn id="73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6" idx="0"/>
              <a:endCxn id="73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7" idx="0"/>
              <a:endCxn id="73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8" idx="0"/>
              <a:endCxn id="73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FC980B2-6A7F-0B44-A304-58F728A2EF6A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183627-6137-0641-B8FA-12D1F00EA774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564338F-560F-E244-9ED7-C6DB5E46D4C3}"/>
                </a:ext>
              </a:extLst>
            </p:cNvPr>
            <p:cNvCxnSpPr>
              <a:cxnSpLocks/>
              <a:stCxn id="107" idx="0"/>
              <a:endCxn id="73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288C7906-0C9D-5C43-81AC-8F82C2FC02AC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83A1E5AD-F3A2-0442-88BE-E44E91E15529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115" name="TextBox 101">
              <a:extLst>
                <a:ext uri="{FF2B5EF4-FFF2-40B4-BE49-F238E27FC236}">
                  <a16:creationId xmlns:a16="http://schemas.microsoft.com/office/drawing/2014/main" id="{25787A4A-5B73-2B47-8E6D-88D3900A1ABE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B4BC083-B9F3-9B45-8939-FC3B2075047F}"/>
              </a:ext>
            </a:extLst>
          </p:cNvPr>
          <p:cNvSpPr/>
          <p:nvPr/>
        </p:nvSpPr>
        <p:spPr>
          <a:xfrm flipH="1">
            <a:off x="1454436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DDDF14-780E-E84F-8273-234A01879FF8}"/>
              </a:ext>
            </a:extLst>
          </p:cNvPr>
          <p:cNvSpPr/>
          <p:nvPr/>
        </p:nvSpPr>
        <p:spPr>
          <a:xfrm flipH="1">
            <a:off x="2328063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214B1-E8D8-BC43-B7BA-3EBADC2B57BA}"/>
              </a:ext>
            </a:extLst>
          </p:cNvPr>
          <p:cNvSpPr/>
          <p:nvPr/>
        </p:nvSpPr>
        <p:spPr>
          <a:xfrm flipH="1">
            <a:off x="3201690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D2639BD-7582-8343-832A-43EE2B5FBBB3}"/>
              </a:ext>
            </a:extLst>
          </p:cNvPr>
          <p:cNvSpPr/>
          <p:nvPr/>
        </p:nvSpPr>
        <p:spPr>
          <a:xfrm flipH="1">
            <a:off x="4075317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5A0D46-A94A-8741-B2DF-8ACE6262D2A7}"/>
              </a:ext>
            </a:extLst>
          </p:cNvPr>
          <p:cNvSpPr/>
          <p:nvPr/>
        </p:nvSpPr>
        <p:spPr>
          <a:xfrm flipH="1">
            <a:off x="4948943" y="4322341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4222AF-A524-B241-813C-3EE42DF8047D}"/>
              </a:ext>
            </a:extLst>
          </p:cNvPr>
          <p:cNvSpPr/>
          <p:nvPr/>
        </p:nvSpPr>
        <p:spPr>
          <a:xfrm flipH="1">
            <a:off x="1774615" y="567585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A54A7F-E208-3F4D-82EF-83A60438340B}"/>
              </a:ext>
            </a:extLst>
          </p:cNvPr>
          <p:cNvSpPr/>
          <p:nvPr/>
        </p:nvSpPr>
        <p:spPr>
          <a:xfrm flipH="1">
            <a:off x="2648242" y="567585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F42E139-18C5-E545-BF1F-D7F599FE8BD3}"/>
              </a:ext>
            </a:extLst>
          </p:cNvPr>
          <p:cNvSpPr/>
          <p:nvPr/>
        </p:nvSpPr>
        <p:spPr>
          <a:xfrm flipH="1">
            <a:off x="3521869" y="567585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CC65C6-0C0E-9645-A518-2782B1017402}"/>
              </a:ext>
            </a:extLst>
          </p:cNvPr>
          <p:cNvSpPr/>
          <p:nvPr/>
        </p:nvSpPr>
        <p:spPr>
          <a:xfrm flipH="1">
            <a:off x="4395496" y="567585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47" name="Table 7">
            <a:extLst>
              <a:ext uri="{FF2B5EF4-FFF2-40B4-BE49-F238E27FC236}">
                <a16:creationId xmlns:a16="http://schemas.microsoft.com/office/drawing/2014/main" id="{44EC487F-9EBE-C041-B66B-2CF238B9D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17693"/>
              </p:ext>
            </p:extLst>
          </p:nvPr>
        </p:nvGraphicFramePr>
        <p:xfrm>
          <a:off x="8208291" y="4480382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48" name="Cross 47">
            <a:extLst>
              <a:ext uri="{FF2B5EF4-FFF2-40B4-BE49-F238E27FC236}">
                <a16:creationId xmlns:a16="http://schemas.microsoft.com/office/drawing/2014/main" id="{62169D66-3444-0D4C-9269-9E9AD7ADC663}"/>
              </a:ext>
            </a:extLst>
          </p:cNvPr>
          <p:cNvSpPr/>
          <p:nvPr/>
        </p:nvSpPr>
        <p:spPr>
          <a:xfrm rot="18900000">
            <a:off x="10370401" y="452533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BE59DBF7-5DCE-AB4B-AC3E-C8D330A3A891}"/>
              </a:ext>
            </a:extLst>
          </p:cNvPr>
          <p:cNvSpPr/>
          <p:nvPr/>
        </p:nvSpPr>
        <p:spPr>
          <a:xfrm rot="18900000">
            <a:off x="8268893" y="451335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79185D0-5A09-EB4C-BA5A-52A2451CCA25}"/>
              </a:ext>
            </a:extLst>
          </p:cNvPr>
          <p:cNvSpPr/>
          <p:nvPr/>
        </p:nvSpPr>
        <p:spPr>
          <a:xfrm>
            <a:off x="9062608" y="5231481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8EE3D54E-D169-3D4E-84F3-216F563FE6EF}"/>
              </a:ext>
            </a:extLst>
          </p:cNvPr>
          <p:cNvSpPr/>
          <p:nvPr/>
        </p:nvSpPr>
        <p:spPr>
          <a:xfrm rot="18900000">
            <a:off x="8251657" y="5822125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312EEE-F98C-7445-BF2B-39148DE07B83}"/>
              </a:ext>
            </a:extLst>
          </p:cNvPr>
          <p:cNvSpPr/>
          <p:nvPr/>
        </p:nvSpPr>
        <p:spPr>
          <a:xfrm>
            <a:off x="8360975" y="524325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7">
            <a:extLst>
              <a:ext uri="{FF2B5EF4-FFF2-40B4-BE49-F238E27FC236}">
                <a16:creationId xmlns:a16="http://schemas.microsoft.com/office/drawing/2014/main" id="{CF585DAE-9F90-3E41-AF06-8C0328C8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12598"/>
              </p:ext>
            </p:extLst>
          </p:nvPr>
        </p:nvGraphicFramePr>
        <p:xfrm>
          <a:off x="11120498" y="1927007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57" name="Cross 56">
            <a:extLst>
              <a:ext uri="{FF2B5EF4-FFF2-40B4-BE49-F238E27FC236}">
                <a16:creationId xmlns:a16="http://schemas.microsoft.com/office/drawing/2014/main" id="{2879C82E-4792-3B41-A599-2FBB7F78C18B}"/>
              </a:ext>
            </a:extLst>
          </p:cNvPr>
          <p:cNvSpPr/>
          <p:nvPr/>
        </p:nvSpPr>
        <p:spPr>
          <a:xfrm rot="18900000">
            <a:off x="13371202" y="248292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C59B80B-2E05-5C4E-87EA-37CADCE496F8}"/>
              </a:ext>
            </a:extLst>
          </p:cNvPr>
          <p:cNvSpPr/>
          <p:nvPr/>
        </p:nvSpPr>
        <p:spPr>
          <a:xfrm>
            <a:off x="13422909" y="1927007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2358579E-70BF-EC40-8A39-AB73B9A835D2}"/>
              </a:ext>
            </a:extLst>
          </p:cNvPr>
          <p:cNvSpPr/>
          <p:nvPr/>
        </p:nvSpPr>
        <p:spPr>
          <a:xfrm rot="18900000">
            <a:off x="11181100" y="1959977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49D9FA-5F97-164F-B875-981C499CBCBC}"/>
              </a:ext>
            </a:extLst>
          </p:cNvPr>
          <p:cNvSpPr/>
          <p:nvPr/>
        </p:nvSpPr>
        <p:spPr>
          <a:xfrm>
            <a:off x="11974815" y="2678106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105D14BA-E635-E044-AC80-11F662E295BD}"/>
              </a:ext>
            </a:extLst>
          </p:cNvPr>
          <p:cNvSpPr/>
          <p:nvPr/>
        </p:nvSpPr>
        <p:spPr>
          <a:xfrm rot="18900000">
            <a:off x="11163864" y="326875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81093A-7648-3F43-BC23-90914BBE8E61}"/>
              </a:ext>
            </a:extLst>
          </p:cNvPr>
          <p:cNvSpPr/>
          <p:nvPr/>
        </p:nvSpPr>
        <p:spPr>
          <a:xfrm>
            <a:off x="11273182" y="2689880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ross 63">
            <a:extLst>
              <a:ext uri="{FF2B5EF4-FFF2-40B4-BE49-F238E27FC236}">
                <a16:creationId xmlns:a16="http://schemas.microsoft.com/office/drawing/2014/main" id="{F7947CC6-B163-4B4B-91DC-9C840E6C1CE7}"/>
              </a:ext>
            </a:extLst>
          </p:cNvPr>
          <p:cNvSpPr/>
          <p:nvPr/>
        </p:nvSpPr>
        <p:spPr>
          <a:xfrm rot="18900000">
            <a:off x="12594358" y="257538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456AB86C-7F93-F547-B43F-6B69A7ADD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28113"/>
              </p:ext>
            </p:extLst>
          </p:nvPr>
        </p:nvGraphicFramePr>
        <p:xfrm>
          <a:off x="8040033" y="444939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67" name="Cross 66">
            <a:extLst>
              <a:ext uri="{FF2B5EF4-FFF2-40B4-BE49-F238E27FC236}">
                <a16:creationId xmlns:a16="http://schemas.microsoft.com/office/drawing/2014/main" id="{05025BF0-1D05-0340-B307-166016CB587E}"/>
              </a:ext>
            </a:extLst>
          </p:cNvPr>
          <p:cNvSpPr/>
          <p:nvPr/>
        </p:nvSpPr>
        <p:spPr>
          <a:xfrm rot="18900000">
            <a:off x="10290737" y="100085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11C0E6-9DC0-8C4C-BC90-F90EC337BAFF}"/>
              </a:ext>
            </a:extLst>
          </p:cNvPr>
          <p:cNvSpPr/>
          <p:nvPr/>
        </p:nvSpPr>
        <p:spPr>
          <a:xfrm>
            <a:off x="10342444" y="44493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ross 68">
            <a:extLst>
              <a:ext uri="{FF2B5EF4-FFF2-40B4-BE49-F238E27FC236}">
                <a16:creationId xmlns:a16="http://schemas.microsoft.com/office/drawing/2014/main" id="{700B9855-F123-444D-ABE0-A61144760A47}"/>
              </a:ext>
            </a:extLst>
          </p:cNvPr>
          <p:cNvSpPr/>
          <p:nvPr/>
        </p:nvSpPr>
        <p:spPr>
          <a:xfrm rot="18900000">
            <a:off x="8100635" y="477909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0EAB833-4D20-484D-8A64-D0F816F670CF}"/>
              </a:ext>
            </a:extLst>
          </p:cNvPr>
          <p:cNvSpPr/>
          <p:nvPr/>
        </p:nvSpPr>
        <p:spPr>
          <a:xfrm>
            <a:off x="8894350" y="1196038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id="{A9DAF36F-75BD-BD4A-8D26-98DD64251CDC}"/>
              </a:ext>
            </a:extLst>
          </p:cNvPr>
          <p:cNvSpPr/>
          <p:nvPr/>
        </p:nvSpPr>
        <p:spPr>
          <a:xfrm rot="18900000">
            <a:off x="8083399" y="178668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4E98763-D228-3242-9E58-B21D00F347A6}"/>
              </a:ext>
            </a:extLst>
          </p:cNvPr>
          <p:cNvSpPr/>
          <p:nvPr/>
        </p:nvSpPr>
        <p:spPr>
          <a:xfrm>
            <a:off x="8192717" y="120781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ross 77">
            <a:extLst>
              <a:ext uri="{FF2B5EF4-FFF2-40B4-BE49-F238E27FC236}">
                <a16:creationId xmlns:a16="http://schemas.microsoft.com/office/drawing/2014/main" id="{4857B194-0BF4-F94D-A86C-53ECC5C6BEAC}"/>
              </a:ext>
            </a:extLst>
          </p:cNvPr>
          <p:cNvSpPr/>
          <p:nvPr/>
        </p:nvSpPr>
        <p:spPr>
          <a:xfrm rot="18900000">
            <a:off x="9513893" y="1093315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BC063B7-1394-344D-9ADE-9F55CCDA17BE}"/>
              </a:ext>
            </a:extLst>
          </p:cNvPr>
          <p:cNvSpPr/>
          <p:nvPr/>
        </p:nvSpPr>
        <p:spPr>
          <a:xfrm>
            <a:off x="9558593" y="50728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213DEC9-9DE3-7448-A7B2-D449CFB82062}"/>
              </a:ext>
            </a:extLst>
          </p:cNvPr>
          <p:cNvCxnSpPr>
            <a:cxnSpLocks/>
            <a:stCxn id="35" idx="0"/>
            <a:endCxn id="16" idx="4"/>
          </p:cNvCxnSpPr>
          <p:nvPr/>
        </p:nvCxnSpPr>
        <p:spPr>
          <a:xfrm flipV="1">
            <a:off x="1711064" y="3686472"/>
            <a:ext cx="170706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6" idx="0"/>
            <a:endCxn id="16" idx="4"/>
          </p:cNvCxnSpPr>
          <p:nvPr/>
        </p:nvCxnSpPr>
        <p:spPr>
          <a:xfrm flipV="1">
            <a:off x="2584691" y="3686472"/>
            <a:ext cx="83343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8" idx="0"/>
            <a:endCxn id="16" idx="4"/>
          </p:cNvCxnSpPr>
          <p:nvPr/>
        </p:nvCxnSpPr>
        <p:spPr>
          <a:xfrm flipH="1" flipV="1">
            <a:off x="3418126" y="3686472"/>
            <a:ext cx="4019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9" idx="0"/>
            <a:endCxn id="16" idx="4"/>
          </p:cNvCxnSpPr>
          <p:nvPr/>
        </p:nvCxnSpPr>
        <p:spPr>
          <a:xfrm flipH="1" flipV="1">
            <a:off x="3418126" y="3686472"/>
            <a:ext cx="913819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0" idx="0"/>
            <a:endCxn id="16" idx="4"/>
          </p:cNvCxnSpPr>
          <p:nvPr/>
        </p:nvCxnSpPr>
        <p:spPr>
          <a:xfrm flipH="1" flipV="1">
            <a:off x="3418126" y="3686472"/>
            <a:ext cx="178744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1" idx="0"/>
            <a:endCxn id="38" idx="4"/>
          </p:cNvCxnSpPr>
          <p:nvPr/>
        </p:nvCxnSpPr>
        <p:spPr>
          <a:xfrm flipV="1">
            <a:off x="2031243" y="4800770"/>
            <a:ext cx="1427075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2" idx="0"/>
            <a:endCxn id="38" idx="4"/>
          </p:cNvCxnSpPr>
          <p:nvPr/>
        </p:nvCxnSpPr>
        <p:spPr>
          <a:xfrm flipV="1">
            <a:off x="2904870" y="4800770"/>
            <a:ext cx="553448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3" idx="0"/>
            <a:endCxn id="38" idx="4"/>
          </p:cNvCxnSpPr>
          <p:nvPr/>
        </p:nvCxnSpPr>
        <p:spPr>
          <a:xfrm flipH="1" flipV="1">
            <a:off x="3458318" y="4800770"/>
            <a:ext cx="320179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4" idx="0"/>
            <a:endCxn id="38" idx="4"/>
          </p:cNvCxnSpPr>
          <p:nvPr/>
        </p:nvCxnSpPr>
        <p:spPr>
          <a:xfrm flipH="1" flipV="1">
            <a:off x="3458318" y="4800770"/>
            <a:ext cx="1193806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101">
            <a:extLst>
              <a:ext uri="{FF2B5EF4-FFF2-40B4-BE49-F238E27FC236}">
                <a16:creationId xmlns:a16="http://schemas.microsoft.com/office/drawing/2014/main" id="{AD5F9DFF-4BBB-334B-86F4-71CA1B7E0FFB}"/>
              </a:ext>
            </a:extLst>
          </p:cNvPr>
          <p:cNvSpPr txBox="1"/>
          <p:nvPr/>
        </p:nvSpPr>
        <p:spPr>
          <a:xfrm>
            <a:off x="3713640" y="195122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438820" y="3276252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3" name="TextBox 101">
            <a:extLst>
              <a:ext uri="{FF2B5EF4-FFF2-40B4-BE49-F238E27FC236}">
                <a16:creationId xmlns:a16="http://schemas.microsoft.com/office/drawing/2014/main" id="{DB2F0CC8-9797-894A-A501-72C94CFFD710}"/>
              </a:ext>
            </a:extLst>
          </p:cNvPr>
          <p:cNvSpPr txBox="1"/>
          <p:nvPr/>
        </p:nvSpPr>
        <p:spPr>
          <a:xfrm>
            <a:off x="2329743" y="3287075"/>
            <a:ext cx="8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6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3208021" y="3268632"/>
            <a:ext cx="5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108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059658" y="3287075"/>
            <a:ext cx="263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9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930068" y="3272644"/>
            <a:ext cx="184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5850498" y="3271783"/>
            <a:ext cx="12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2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489809" y="436636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16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2412704" y="4398901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17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3284983" y="4356293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8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149385" y="4216095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19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992107" y="4385192"/>
            <a:ext cx="204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20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755925" y="575561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2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2645945" y="575561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22" name="TextBox 101">
            <a:extLst>
              <a:ext uri="{FF2B5EF4-FFF2-40B4-BE49-F238E27FC236}">
                <a16:creationId xmlns:a16="http://schemas.microsoft.com/office/drawing/2014/main" id="{3D9C7D08-1CA3-9047-A194-25795C91B274}"/>
              </a:ext>
            </a:extLst>
          </p:cNvPr>
          <p:cNvSpPr txBox="1"/>
          <p:nvPr/>
        </p:nvSpPr>
        <p:spPr>
          <a:xfrm>
            <a:off x="3563286" y="5751995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23" name="TextBox 101">
            <a:extLst>
              <a:ext uri="{FF2B5EF4-FFF2-40B4-BE49-F238E27FC236}">
                <a16:creationId xmlns:a16="http://schemas.microsoft.com/office/drawing/2014/main" id="{12D54EAE-39E4-1B4F-9347-233E1229696B}"/>
              </a:ext>
            </a:extLst>
          </p:cNvPr>
          <p:cNvSpPr txBox="1"/>
          <p:nvPr/>
        </p:nvSpPr>
        <p:spPr>
          <a:xfrm>
            <a:off x="4437358" y="5755614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CD7B6A5-2227-1843-980A-E4D38FCF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99" y="3568913"/>
            <a:ext cx="535801" cy="38771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6A64A38-FA62-1B41-8204-A18BAEB3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14" y="2104329"/>
            <a:ext cx="571094" cy="408753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1A95BCE7-AC42-F840-8CF9-83FD62F0D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870" y="4702657"/>
            <a:ext cx="469421" cy="34850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654F5EC5-D06E-6841-88CB-5F7D31B4E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960" y="6234043"/>
            <a:ext cx="634716" cy="47842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CDE205B-1F68-3C4A-8A39-E8F6AC00B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404" y="6186527"/>
            <a:ext cx="654878" cy="50753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CE06CBAB-6028-DA48-B063-ECEA00914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025" y="6230424"/>
            <a:ext cx="592313" cy="430773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EA14BFC-EF13-8A42-B7B4-1EF0630705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3743" y="6220033"/>
            <a:ext cx="595295" cy="4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9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graphicFrame>
        <p:nvGraphicFramePr>
          <p:cNvPr id="47" name="Table 7">
            <a:extLst>
              <a:ext uri="{FF2B5EF4-FFF2-40B4-BE49-F238E27FC236}">
                <a16:creationId xmlns:a16="http://schemas.microsoft.com/office/drawing/2014/main" id="{44EC487F-9EBE-C041-B66B-2CF238B9D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32319"/>
              </p:ext>
            </p:extLst>
          </p:nvPr>
        </p:nvGraphicFramePr>
        <p:xfrm>
          <a:off x="630897" y="1268370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48" name="Cross 47">
            <a:extLst>
              <a:ext uri="{FF2B5EF4-FFF2-40B4-BE49-F238E27FC236}">
                <a16:creationId xmlns:a16="http://schemas.microsoft.com/office/drawing/2014/main" id="{62169D66-3444-0D4C-9269-9E9AD7ADC663}"/>
              </a:ext>
            </a:extLst>
          </p:cNvPr>
          <p:cNvSpPr/>
          <p:nvPr/>
        </p:nvSpPr>
        <p:spPr>
          <a:xfrm rot="18900000">
            <a:off x="2793007" y="1313321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BE59DBF7-5DCE-AB4B-AC3E-C8D330A3A891}"/>
              </a:ext>
            </a:extLst>
          </p:cNvPr>
          <p:cNvSpPr/>
          <p:nvPr/>
        </p:nvSpPr>
        <p:spPr>
          <a:xfrm rot="18900000">
            <a:off x="691499" y="130134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79185D0-5A09-EB4C-BA5A-52A2451CCA25}"/>
              </a:ext>
            </a:extLst>
          </p:cNvPr>
          <p:cNvSpPr/>
          <p:nvPr/>
        </p:nvSpPr>
        <p:spPr>
          <a:xfrm>
            <a:off x="1485214" y="201946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8EE3D54E-D169-3D4E-84F3-216F563FE6EF}"/>
              </a:ext>
            </a:extLst>
          </p:cNvPr>
          <p:cNvSpPr/>
          <p:nvPr/>
        </p:nvSpPr>
        <p:spPr>
          <a:xfrm rot="18900000">
            <a:off x="674263" y="261011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312EEE-F98C-7445-BF2B-39148DE07B83}"/>
              </a:ext>
            </a:extLst>
          </p:cNvPr>
          <p:cNvSpPr/>
          <p:nvPr/>
        </p:nvSpPr>
        <p:spPr>
          <a:xfrm>
            <a:off x="783581" y="203124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7">
            <a:extLst>
              <a:ext uri="{FF2B5EF4-FFF2-40B4-BE49-F238E27FC236}">
                <a16:creationId xmlns:a16="http://schemas.microsoft.com/office/drawing/2014/main" id="{CF585DAE-9F90-3E41-AF06-8C0328C8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962"/>
              </p:ext>
            </p:extLst>
          </p:nvPr>
        </p:nvGraphicFramePr>
        <p:xfrm>
          <a:off x="5022692" y="1256596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58" name="Oval 57">
            <a:extLst>
              <a:ext uri="{FF2B5EF4-FFF2-40B4-BE49-F238E27FC236}">
                <a16:creationId xmlns:a16="http://schemas.microsoft.com/office/drawing/2014/main" id="{CC59B80B-2E05-5C4E-87EA-37CADCE496F8}"/>
              </a:ext>
            </a:extLst>
          </p:cNvPr>
          <p:cNvSpPr/>
          <p:nvPr/>
        </p:nvSpPr>
        <p:spPr>
          <a:xfrm>
            <a:off x="7325103" y="1256596"/>
            <a:ext cx="461818" cy="430481"/>
          </a:xfrm>
          <a:prstGeom prst="ellipse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2358579E-70BF-EC40-8A39-AB73B9A835D2}"/>
              </a:ext>
            </a:extLst>
          </p:cNvPr>
          <p:cNvSpPr/>
          <p:nvPr/>
        </p:nvSpPr>
        <p:spPr>
          <a:xfrm rot="18900000">
            <a:off x="5083294" y="1289566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49D9FA-5F97-164F-B875-981C499CBCBC}"/>
              </a:ext>
            </a:extLst>
          </p:cNvPr>
          <p:cNvSpPr/>
          <p:nvPr/>
        </p:nvSpPr>
        <p:spPr>
          <a:xfrm>
            <a:off x="5877009" y="200769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105D14BA-E635-E044-AC80-11F662E295BD}"/>
              </a:ext>
            </a:extLst>
          </p:cNvPr>
          <p:cNvSpPr/>
          <p:nvPr/>
        </p:nvSpPr>
        <p:spPr>
          <a:xfrm rot="18900000">
            <a:off x="5066058" y="2598339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81093A-7648-3F43-BC23-90914BBE8E61}"/>
              </a:ext>
            </a:extLst>
          </p:cNvPr>
          <p:cNvSpPr/>
          <p:nvPr/>
        </p:nvSpPr>
        <p:spPr>
          <a:xfrm>
            <a:off x="5175376" y="201946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ross 63">
            <a:extLst>
              <a:ext uri="{FF2B5EF4-FFF2-40B4-BE49-F238E27FC236}">
                <a16:creationId xmlns:a16="http://schemas.microsoft.com/office/drawing/2014/main" id="{F7947CC6-B163-4B4B-91DC-9C840E6C1CE7}"/>
              </a:ext>
            </a:extLst>
          </p:cNvPr>
          <p:cNvSpPr/>
          <p:nvPr/>
        </p:nvSpPr>
        <p:spPr>
          <a:xfrm rot="18900000">
            <a:off x="6496552" y="190497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456AB86C-7F93-F547-B43F-6B69A7ADD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75497"/>
              </p:ext>
            </p:extLst>
          </p:nvPr>
        </p:nvGraphicFramePr>
        <p:xfrm>
          <a:off x="861806" y="4092288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69" name="Cross 68">
            <a:extLst>
              <a:ext uri="{FF2B5EF4-FFF2-40B4-BE49-F238E27FC236}">
                <a16:creationId xmlns:a16="http://schemas.microsoft.com/office/drawing/2014/main" id="{700B9855-F123-444D-ABE0-A61144760A47}"/>
              </a:ext>
            </a:extLst>
          </p:cNvPr>
          <p:cNvSpPr/>
          <p:nvPr/>
        </p:nvSpPr>
        <p:spPr>
          <a:xfrm rot="18900000">
            <a:off x="922408" y="4125258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0EAB833-4D20-484D-8A64-D0F816F670CF}"/>
              </a:ext>
            </a:extLst>
          </p:cNvPr>
          <p:cNvSpPr/>
          <p:nvPr/>
        </p:nvSpPr>
        <p:spPr>
          <a:xfrm>
            <a:off x="1716123" y="4843387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id="{A9DAF36F-75BD-BD4A-8D26-98DD64251CDC}"/>
              </a:ext>
            </a:extLst>
          </p:cNvPr>
          <p:cNvSpPr/>
          <p:nvPr/>
        </p:nvSpPr>
        <p:spPr>
          <a:xfrm rot="18900000">
            <a:off x="905172" y="5434031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4E98763-D228-3242-9E58-B21D00F347A6}"/>
              </a:ext>
            </a:extLst>
          </p:cNvPr>
          <p:cNvSpPr/>
          <p:nvPr/>
        </p:nvSpPr>
        <p:spPr>
          <a:xfrm>
            <a:off x="1014490" y="4855161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ross 77">
            <a:extLst>
              <a:ext uri="{FF2B5EF4-FFF2-40B4-BE49-F238E27FC236}">
                <a16:creationId xmlns:a16="http://schemas.microsoft.com/office/drawing/2014/main" id="{4857B194-0BF4-F94D-A86C-53ECC5C6BEAC}"/>
              </a:ext>
            </a:extLst>
          </p:cNvPr>
          <p:cNvSpPr/>
          <p:nvPr/>
        </p:nvSpPr>
        <p:spPr>
          <a:xfrm rot="18900000">
            <a:off x="2335666" y="4740664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BC063B7-1394-344D-9ADE-9F55CCDA17BE}"/>
              </a:ext>
            </a:extLst>
          </p:cNvPr>
          <p:cNvSpPr/>
          <p:nvPr/>
        </p:nvSpPr>
        <p:spPr>
          <a:xfrm>
            <a:off x="2380366" y="415463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ross 87">
            <a:extLst>
              <a:ext uri="{FF2B5EF4-FFF2-40B4-BE49-F238E27FC236}">
                <a16:creationId xmlns:a16="http://schemas.microsoft.com/office/drawing/2014/main" id="{34EDB41E-04BF-0B4D-B395-42EAC13993DF}"/>
              </a:ext>
            </a:extLst>
          </p:cNvPr>
          <p:cNvSpPr/>
          <p:nvPr/>
        </p:nvSpPr>
        <p:spPr>
          <a:xfrm rot="18900000">
            <a:off x="3041612" y="4082639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9" name="Table 7">
            <a:extLst>
              <a:ext uri="{FF2B5EF4-FFF2-40B4-BE49-F238E27FC236}">
                <a16:creationId xmlns:a16="http://schemas.microsoft.com/office/drawing/2014/main" id="{5AC1ED47-7F2C-ED42-899C-5124559EF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95002"/>
              </p:ext>
            </p:extLst>
          </p:nvPr>
        </p:nvGraphicFramePr>
        <p:xfrm>
          <a:off x="4133893" y="4119600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91" name="Cross 90">
            <a:extLst>
              <a:ext uri="{FF2B5EF4-FFF2-40B4-BE49-F238E27FC236}">
                <a16:creationId xmlns:a16="http://schemas.microsoft.com/office/drawing/2014/main" id="{1D46D4D1-B9D2-B645-ACB1-CD32DBAD2177}"/>
              </a:ext>
            </a:extLst>
          </p:cNvPr>
          <p:cNvSpPr/>
          <p:nvPr/>
        </p:nvSpPr>
        <p:spPr>
          <a:xfrm rot="18900000">
            <a:off x="4194495" y="415257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2880669-A64B-9445-907F-9009249934A8}"/>
              </a:ext>
            </a:extLst>
          </p:cNvPr>
          <p:cNvSpPr/>
          <p:nvPr/>
        </p:nvSpPr>
        <p:spPr>
          <a:xfrm>
            <a:off x="4988210" y="487069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ross 98">
            <a:extLst>
              <a:ext uri="{FF2B5EF4-FFF2-40B4-BE49-F238E27FC236}">
                <a16:creationId xmlns:a16="http://schemas.microsoft.com/office/drawing/2014/main" id="{7BC8D3EA-737B-2941-8420-D9D84E24BCBB}"/>
              </a:ext>
            </a:extLst>
          </p:cNvPr>
          <p:cNvSpPr/>
          <p:nvPr/>
        </p:nvSpPr>
        <p:spPr>
          <a:xfrm rot="18900000">
            <a:off x="4177259" y="546134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93C5EC0-DCB3-7F44-ACE1-869696D318F4}"/>
              </a:ext>
            </a:extLst>
          </p:cNvPr>
          <p:cNvSpPr/>
          <p:nvPr/>
        </p:nvSpPr>
        <p:spPr>
          <a:xfrm>
            <a:off x="4286577" y="488247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ross 126">
            <a:extLst>
              <a:ext uri="{FF2B5EF4-FFF2-40B4-BE49-F238E27FC236}">
                <a16:creationId xmlns:a16="http://schemas.microsoft.com/office/drawing/2014/main" id="{0C98A7E6-A7F7-3649-8726-89CA85ACCA87}"/>
              </a:ext>
            </a:extLst>
          </p:cNvPr>
          <p:cNvSpPr/>
          <p:nvPr/>
        </p:nvSpPr>
        <p:spPr>
          <a:xfrm rot="18900000">
            <a:off x="5607753" y="4767976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DE6DFE8-9DB5-F047-A890-B07D75BE4D58}"/>
              </a:ext>
            </a:extLst>
          </p:cNvPr>
          <p:cNvSpPr/>
          <p:nvPr/>
        </p:nvSpPr>
        <p:spPr>
          <a:xfrm>
            <a:off x="5007637" y="421206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ross 128">
            <a:extLst>
              <a:ext uri="{FF2B5EF4-FFF2-40B4-BE49-F238E27FC236}">
                <a16:creationId xmlns:a16="http://schemas.microsoft.com/office/drawing/2014/main" id="{13F780FA-DB6E-2D48-A3F3-BC0346700D5D}"/>
              </a:ext>
            </a:extLst>
          </p:cNvPr>
          <p:cNvSpPr/>
          <p:nvPr/>
        </p:nvSpPr>
        <p:spPr>
          <a:xfrm rot="18900000">
            <a:off x="6313699" y="4109951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1" name="Table 7">
            <a:extLst>
              <a:ext uri="{FF2B5EF4-FFF2-40B4-BE49-F238E27FC236}">
                <a16:creationId xmlns:a16="http://schemas.microsoft.com/office/drawing/2014/main" id="{CB9F034F-3FE7-9840-8F32-53B5DD78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71072"/>
              </p:ext>
            </p:extLst>
          </p:nvPr>
        </p:nvGraphicFramePr>
        <p:xfrm>
          <a:off x="7172210" y="4133296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132" name="Cross 131">
            <a:extLst>
              <a:ext uri="{FF2B5EF4-FFF2-40B4-BE49-F238E27FC236}">
                <a16:creationId xmlns:a16="http://schemas.microsoft.com/office/drawing/2014/main" id="{91BF5B58-0595-C74E-AFA4-53FF14FF1773}"/>
              </a:ext>
            </a:extLst>
          </p:cNvPr>
          <p:cNvSpPr/>
          <p:nvPr/>
        </p:nvSpPr>
        <p:spPr>
          <a:xfrm rot="18900000">
            <a:off x="7232812" y="4166266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8F3F8E5-C560-8647-8D2F-1D106D0FE090}"/>
              </a:ext>
            </a:extLst>
          </p:cNvPr>
          <p:cNvSpPr/>
          <p:nvPr/>
        </p:nvSpPr>
        <p:spPr>
          <a:xfrm>
            <a:off x="8026527" y="488439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id="{AA9E8574-8991-9B4B-9892-AFF9452E76C6}"/>
              </a:ext>
            </a:extLst>
          </p:cNvPr>
          <p:cNvSpPr/>
          <p:nvPr/>
        </p:nvSpPr>
        <p:spPr>
          <a:xfrm rot="18900000">
            <a:off x="7215576" y="5475039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C27D0DF-EB37-1B46-B954-51FEF130722E}"/>
              </a:ext>
            </a:extLst>
          </p:cNvPr>
          <p:cNvSpPr/>
          <p:nvPr/>
        </p:nvSpPr>
        <p:spPr>
          <a:xfrm>
            <a:off x="7324894" y="489616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id="{24690E38-7BAF-3249-8CC8-051BAC7F0F55}"/>
              </a:ext>
            </a:extLst>
          </p:cNvPr>
          <p:cNvSpPr/>
          <p:nvPr/>
        </p:nvSpPr>
        <p:spPr>
          <a:xfrm rot="18900000">
            <a:off x="8646070" y="478167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1C72F15-D30E-164E-8CB0-3B2DAE1B40B1}"/>
              </a:ext>
            </a:extLst>
          </p:cNvPr>
          <p:cNvSpPr/>
          <p:nvPr/>
        </p:nvSpPr>
        <p:spPr>
          <a:xfrm>
            <a:off x="8697966" y="554892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ross 137">
            <a:extLst>
              <a:ext uri="{FF2B5EF4-FFF2-40B4-BE49-F238E27FC236}">
                <a16:creationId xmlns:a16="http://schemas.microsoft.com/office/drawing/2014/main" id="{ED1F33B8-5EC7-9842-AC74-6F9E6ACEC295}"/>
              </a:ext>
            </a:extLst>
          </p:cNvPr>
          <p:cNvSpPr/>
          <p:nvPr/>
        </p:nvSpPr>
        <p:spPr>
          <a:xfrm rot="18900000">
            <a:off x="9352016" y="4123647"/>
            <a:ext cx="605642" cy="605642"/>
          </a:xfrm>
          <a:prstGeom prst="plus">
            <a:avLst>
              <a:gd name="adj" fmla="val 38726"/>
            </a:avLst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2724"/>
            <a:ext cx="10515600" cy="1325563"/>
          </a:xfrm>
        </p:spPr>
        <p:txBody>
          <a:bodyPr/>
          <a:lstStyle/>
          <a:p>
            <a:r>
              <a:rPr lang="en-US" dirty="0"/>
              <a:t>MCTS to solve Tic-Tac-Toe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F95D6C-090A-8B45-BF35-C5D0EBD7BD2D}"/>
              </a:ext>
            </a:extLst>
          </p:cNvPr>
          <p:cNvGrpSpPr/>
          <p:nvPr/>
        </p:nvGrpSpPr>
        <p:grpSpPr>
          <a:xfrm>
            <a:off x="1425193" y="1684572"/>
            <a:ext cx="4925550" cy="1831942"/>
            <a:chOff x="1173553" y="1314844"/>
            <a:chExt cx="4925550" cy="183194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1698BD-4B24-0B4E-83B9-245AC9E948AF}"/>
                </a:ext>
              </a:extLst>
            </p:cNvPr>
            <p:cNvSpPr/>
            <p:nvPr/>
          </p:nvSpPr>
          <p:spPr>
            <a:xfrm flipH="1">
              <a:off x="3362269" y="1314844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99D095-7733-C54D-870E-FB5ECADEAFB5}"/>
                </a:ext>
              </a:extLst>
            </p:cNvPr>
            <p:cNvSpPr/>
            <p:nvPr/>
          </p:nvSpPr>
          <p:spPr>
            <a:xfrm flipH="1">
              <a:off x="1173553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33D449-AEEB-ED4E-A9D6-3A45FB7542EA}"/>
                </a:ext>
              </a:extLst>
            </p:cNvPr>
            <p:cNvSpPr/>
            <p:nvPr/>
          </p:nvSpPr>
          <p:spPr>
            <a:xfrm flipH="1">
              <a:off x="2047180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D9FA4-488E-7E4E-8B88-2F8702EFC2F0}"/>
                </a:ext>
              </a:extLst>
            </p:cNvPr>
            <p:cNvSpPr/>
            <p:nvPr/>
          </p:nvSpPr>
          <p:spPr>
            <a:xfrm flipH="1">
              <a:off x="292080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34D3A2-E9A3-8B46-9394-258F33EFA9E6}"/>
                </a:ext>
              </a:extLst>
            </p:cNvPr>
            <p:cNvSpPr/>
            <p:nvPr/>
          </p:nvSpPr>
          <p:spPr>
            <a:xfrm flipH="1">
              <a:off x="3794434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44F4AA-77A3-1547-919C-9833B6435EA8}"/>
                </a:ext>
              </a:extLst>
            </p:cNvPr>
            <p:cNvSpPr/>
            <p:nvPr/>
          </p:nvSpPr>
          <p:spPr>
            <a:xfrm flipH="1">
              <a:off x="4668061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D12823-A581-BE49-9BC6-47A4628BC87B}"/>
                </a:ext>
              </a:extLst>
            </p:cNvPr>
            <p:cNvCxnSpPr>
              <a:cxnSpLocks/>
              <a:stCxn id="14" idx="0"/>
              <a:endCxn id="73" idx="4"/>
            </p:cNvCxnSpPr>
            <p:nvPr/>
          </p:nvCxnSpPr>
          <p:spPr>
            <a:xfrm flipV="1">
              <a:off x="1430181" y="1793273"/>
              <a:ext cx="2188716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5" idx="0"/>
              <a:endCxn id="73" idx="4"/>
            </p:cNvCxnSpPr>
            <p:nvPr/>
          </p:nvCxnSpPr>
          <p:spPr>
            <a:xfrm flipV="1">
              <a:off x="2303808" y="1793273"/>
              <a:ext cx="1315089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6" idx="0"/>
              <a:endCxn id="73" idx="4"/>
            </p:cNvCxnSpPr>
            <p:nvPr/>
          </p:nvCxnSpPr>
          <p:spPr>
            <a:xfrm flipV="1">
              <a:off x="3177435" y="1793273"/>
              <a:ext cx="44146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7" idx="0"/>
              <a:endCxn id="73" idx="4"/>
            </p:cNvCxnSpPr>
            <p:nvPr/>
          </p:nvCxnSpPr>
          <p:spPr>
            <a:xfrm flipH="1" flipV="1">
              <a:off x="3618897" y="1793273"/>
              <a:ext cx="432165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8488AB-4DC2-7049-B61C-BDE32DD6E484}"/>
                </a:ext>
              </a:extLst>
            </p:cNvPr>
            <p:cNvCxnSpPr>
              <a:cxnSpLocks/>
              <a:stCxn id="18" idx="0"/>
              <a:endCxn id="73" idx="4"/>
            </p:cNvCxnSpPr>
            <p:nvPr/>
          </p:nvCxnSpPr>
          <p:spPr>
            <a:xfrm flipH="1" flipV="1">
              <a:off x="3618897" y="1793273"/>
              <a:ext cx="1305792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195267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FC980B2-6A7F-0B44-A304-58F728A2EF6A}"/>
                </a:ext>
              </a:extLst>
            </p:cNvPr>
            <p:cNvSpPr txBox="1"/>
            <p:nvPr/>
          </p:nvSpPr>
          <p:spPr>
            <a:xfrm>
              <a:off x="269316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1">
              <a:extLst>
                <a:ext uri="{FF2B5EF4-FFF2-40B4-BE49-F238E27FC236}">
                  <a16:creationId xmlns:a16="http://schemas.microsoft.com/office/drawing/2014/main" id="{9ACDB38F-6963-304B-B376-B2C7AE404F57}"/>
                </a:ext>
              </a:extLst>
            </p:cNvPr>
            <p:cNvSpPr txBox="1"/>
            <p:nvPr/>
          </p:nvSpPr>
          <p:spPr>
            <a:xfrm>
              <a:off x="3304950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183627-6137-0641-B8FA-12D1F00EA774}"/>
                </a:ext>
              </a:extLst>
            </p:cNvPr>
            <p:cNvSpPr/>
            <p:nvPr/>
          </p:nvSpPr>
          <p:spPr>
            <a:xfrm flipH="1">
              <a:off x="5541687" y="2668357"/>
              <a:ext cx="513256" cy="4784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564338F-560F-E244-9ED7-C6DB5E46D4C3}"/>
                </a:ext>
              </a:extLst>
            </p:cNvPr>
            <p:cNvCxnSpPr>
              <a:cxnSpLocks/>
              <a:stCxn id="107" idx="0"/>
              <a:endCxn id="73" idx="4"/>
            </p:cNvCxnSpPr>
            <p:nvPr/>
          </p:nvCxnSpPr>
          <p:spPr>
            <a:xfrm flipH="1" flipV="1">
              <a:off x="3618897" y="1793273"/>
              <a:ext cx="2179418" cy="87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01">
              <a:extLst>
                <a:ext uri="{FF2B5EF4-FFF2-40B4-BE49-F238E27FC236}">
                  <a16:creationId xmlns:a16="http://schemas.microsoft.com/office/drawing/2014/main" id="{288C7906-0C9D-5C43-81AC-8F82C2FC02AC}"/>
                </a:ext>
              </a:extLst>
            </p:cNvPr>
            <p:cNvSpPr txBox="1"/>
            <p:nvPr/>
          </p:nvSpPr>
          <p:spPr>
            <a:xfrm>
              <a:off x="389428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114" name="TextBox 101">
              <a:extLst>
                <a:ext uri="{FF2B5EF4-FFF2-40B4-BE49-F238E27FC236}">
                  <a16:creationId xmlns:a16="http://schemas.microsoft.com/office/drawing/2014/main" id="{83A1E5AD-F3A2-0442-88BE-E44E91E15529}"/>
                </a:ext>
              </a:extLst>
            </p:cNvPr>
            <p:cNvSpPr txBox="1"/>
            <p:nvPr/>
          </p:nvSpPr>
          <p:spPr>
            <a:xfrm>
              <a:off x="4654693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115" name="TextBox 101">
              <a:extLst>
                <a:ext uri="{FF2B5EF4-FFF2-40B4-BE49-F238E27FC236}">
                  <a16:creationId xmlns:a16="http://schemas.microsoft.com/office/drawing/2014/main" id="{25787A4A-5B73-2B47-8E6D-88D3900A1ABE}"/>
                </a:ext>
              </a:extLst>
            </p:cNvPr>
            <p:cNvSpPr txBox="1"/>
            <p:nvPr/>
          </p:nvSpPr>
          <p:spPr>
            <a:xfrm>
              <a:off x="5637285" y="2299025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B4BC083-B9F3-9B45-8939-FC3B2075047F}"/>
              </a:ext>
            </a:extLst>
          </p:cNvPr>
          <p:cNvSpPr/>
          <p:nvPr/>
        </p:nvSpPr>
        <p:spPr>
          <a:xfrm flipH="1">
            <a:off x="1465385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DDDF14-780E-E84F-8273-234A01879FF8}"/>
              </a:ext>
            </a:extLst>
          </p:cNvPr>
          <p:cNvSpPr/>
          <p:nvPr/>
        </p:nvSpPr>
        <p:spPr>
          <a:xfrm flipH="1">
            <a:off x="2339012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214B1-E8D8-BC43-B7BA-3EBADC2B57BA}"/>
              </a:ext>
            </a:extLst>
          </p:cNvPr>
          <p:cNvSpPr/>
          <p:nvPr/>
        </p:nvSpPr>
        <p:spPr>
          <a:xfrm flipH="1">
            <a:off x="3212639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D2639BD-7582-8343-832A-43EE2B5FBBB3}"/>
              </a:ext>
            </a:extLst>
          </p:cNvPr>
          <p:cNvSpPr/>
          <p:nvPr/>
        </p:nvSpPr>
        <p:spPr>
          <a:xfrm flipH="1">
            <a:off x="4086266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5A0D46-A94A-8741-B2DF-8ACE6262D2A7}"/>
              </a:ext>
            </a:extLst>
          </p:cNvPr>
          <p:cNvSpPr/>
          <p:nvPr/>
        </p:nvSpPr>
        <p:spPr>
          <a:xfrm flipH="1">
            <a:off x="4959892" y="4152383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4222AF-A524-B241-813C-3EE42DF8047D}"/>
              </a:ext>
            </a:extLst>
          </p:cNvPr>
          <p:cNvSpPr/>
          <p:nvPr/>
        </p:nvSpPr>
        <p:spPr>
          <a:xfrm flipH="1">
            <a:off x="1785564" y="550589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A54A7F-E208-3F4D-82EF-83A60438340B}"/>
              </a:ext>
            </a:extLst>
          </p:cNvPr>
          <p:cNvSpPr/>
          <p:nvPr/>
        </p:nvSpPr>
        <p:spPr>
          <a:xfrm flipH="1">
            <a:off x="2659191" y="550589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F42E139-18C5-E545-BF1F-D7F599FE8BD3}"/>
              </a:ext>
            </a:extLst>
          </p:cNvPr>
          <p:cNvSpPr/>
          <p:nvPr/>
        </p:nvSpPr>
        <p:spPr>
          <a:xfrm flipH="1">
            <a:off x="3532818" y="550589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CC65C6-0C0E-9645-A518-2782B1017402}"/>
              </a:ext>
            </a:extLst>
          </p:cNvPr>
          <p:cNvSpPr/>
          <p:nvPr/>
        </p:nvSpPr>
        <p:spPr>
          <a:xfrm flipH="1">
            <a:off x="4406445" y="5505895"/>
            <a:ext cx="513256" cy="4784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47" name="Table 7">
            <a:extLst>
              <a:ext uri="{FF2B5EF4-FFF2-40B4-BE49-F238E27FC236}">
                <a16:creationId xmlns:a16="http://schemas.microsoft.com/office/drawing/2014/main" id="{44EC487F-9EBE-C041-B66B-2CF238B9D911}"/>
              </a:ext>
            </a:extLst>
          </p:cNvPr>
          <p:cNvGraphicFramePr>
            <a:graphicFrameLocks noGrp="1"/>
          </p:cNvGraphicFramePr>
          <p:nvPr/>
        </p:nvGraphicFramePr>
        <p:xfrm>
          <a:off x="8208291" y="4480382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48" name="Cross 47">
            <a:extLst>
              <a:ext uri="{FF2B5EF4-FFF2-40B4-BE49-F238E27FC236}">
                <a16:creationId xmlns:a16="http://schemas.microsoft.com/office/drawing/2014/main" id="{62169D66-3444-0D4C-9269-9E9AD7ADC663}"/>
              </a:ext>
            </a:extLst>
          </p:cNvPr>
          <p:cNvSpPr/>
          <p:nvPr/>
        </p:nvSpPr>
        <p:spPr>
          <a:xfrm rot="18900000">
            <a:off x="10370401" y="452533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BE59DBF7-5DCE-AB4B-AC3E-C8D330A3A891}"/>
              </a:ext>
            </a:extLst>
          </p:cNvPr>
          <p:cNvSpPr/>
          <p:nvPr/>
        </p:nvSpPr>
        <p:spPr>
          <a:xfrm rot="18900000">
            <a:off x="8268893" y="451335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79185D0-5A09-EB4C-BA5A-52A2451CCA25}"/>
              </a:ext>
            </a:extLst>
          </p:cNvPr>
          <p:cNvSpPr/>
          <p:nvPr/>
        </p:nvSpPr>
        <p:spPr>
          <a:xfrm>
            <a:off x="9062608" y="5231481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8EE3D54E-D169-3D4E-84F3-216F563FE6EF}"/>
              </a:ext>
            </a:extLst>
          </p:cNvPr>
          <p:cNvSpPr/>
          <p:nvPr/>
        </p:nvSpPr>
        <p:spPr>
          <a:xfrm rot="18900000">
            <a:off x="8251657" y="5822125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312EEE-F98C-7445-BF2B-39148DE07B83}"/>
              </a:ext>
            </a:extLst>
          </p:cNvPr>
          <p:cNvSpPr/>
          <p:nvPr/>
        </p:nvSpPr>
        <p:spPr>
          <a:xfrm>
            <a:off x="8360975" y="524325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7">
            <a:extLst>
              <a:ext uri="{FF2B5EF4-FFF2-40B4-BE49-F238E27FC236}">
                <a16:creationId xmlns:a16="http://schemas.microsoft.com/office/drawing/2014/main" id="{CF585DAE-9F90-3E41-AF06-8C0328C85772}"/>
              </a:ext>
            </a:extLst>
          </p:cNvPr>
          <p:cNvGraphicFramePr>
            <a:graphicFrameLocks noGrp="1"/>
          </p:cNvGraphicFramePr>
          <p:nvPr/>
        </p:nvGraphicFramePr>
        <p:xfrm>
          <a:off x="11120498" y="1927007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57" name="Cross 56">
            <a:extLst>
              <a:ext uri="{FF2B5EF4-FFF2-40B4-BE49-F238E27FC236}">
                <a16:creationId xmlns:a16="http://schemas.microsoft.com/office/drawing/2014/main" id="{2879C82E-4792-3B41-A599-2FBB7F78C18B}"/>
              </a:ext>
            </a:extLst>
          </p:cNvPr>
          <p:cNvSpPr/>
          <p:nvPr/>
        </p:nvSpPr>
        <p:spPr>
          <a:xfrm rot="18900000">
            <a:off x="13371202" y="248292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C59B80B-2E05-5C4E-87EA-37CADCE496F8}"/>
              </a:ext>
            </a:extLst>
          </p:cNvPr>
          <p:cNvSpPr/>
          <p:nvPr/>
        </p:nvSpPr>
        <p:spPr>
          <a:xfrm>
            <a:off x="13422909" y="1927007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2358579E-70BF-EC40-8A39-AB73B9A835D2}"/>
              </a:ext>
            </a:extLst>
          </p:cNvPr>
          <p:cNvSpPr/>
          <p:nvPr/>
        </p:nvSpPr>
        <p:spPr>
          <a:xfrm rot="18900000">
            <a:off x="11181100" y="1959977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49D9FA-5F97-164F-B875-981C499CBCBC}"/>
              </a:ext>
            </a:extLst>
          </p:cNvPr>
          <p:cNvSpPr/>
          <p:nvPr/>
        </p:nvSpPr>
        <p:spPr>
          <a:xfrm>
            <a:off x="11974815" y="2678106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105D14BA-E635-E044-AC80-11F662E295BD}"/>
              </a:ext>
            </a:extLst>
          </p:cNvPr>
          <p:cNvSpPr/>
          <p:nvPr/>
        </p:nvSpPr>
        <p:spPr>
          <a:xfrm rot="18900000">
            <a:off x="11163864" y="3268750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81093A-7648-3F43-BC23-90914BBE8E61}"/>
              </a:ext>
            </a:extLst>
          </p:cNvPr>
          <p:cNvSpPr/>
          <p:nvPr/>
        </p:nvSpPr>
        <p:spPr>
          <a:xfrm>
            <a:off x="11273182" y="2689880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ross 63">
            <a:extLst>
              <a:ext uri="{FF2B5EF4-FFF2-40B4-BE49-F238E27FC236}">
                <a16:creationId xmlns:a16="http://schemas.microsoft.com/office/drawing/2014/main" id="{F7947CC6-B163-4B4B-91DC-9C840E6C1CE7}"/>
              </a:ext>
            </a:extLst>
          </p:cNvPr>
          <p:cNvSpPr/>
          <p:nvPr/>
        </p:nvSpPr>
        <p:spPr>
          <a:xfrm rot="18900000">
            <a:off x="12594358" y="257538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456AB86C-7F93-F547-B43F-6B69A7ADD7AF}"/>
              </a:ext>
            </a:extLst>
          </p:cNvPr>
          <p:cNvGraphicFramePr>
            <a:graphicFrameLocks noGrp="1"/>
          </p:cNvGraphicFramePr>
          <p:nvPr/>
        </p:nvGraphicFramePr>
        <p:xfrm>
          <a:off x="8040033" y="444939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67" name="Cross 66">
            <a:extLst>
              <a:ext uri="{FF2B5EF4-FFF2-40B4-BE49-F238E27FC236}">
                <a16:creationId xmlns:a16="http://schemas.microsoft.com/office/drawing/2014/main" id="{05025BF0-1D05-0340-B307-166016CB587E}"/>
              </a:ext>
            </a:extLst>
          </p:cNvPr>
          <p:cNvSpPr/>
          <p:nvPr/>
        </p:nvSpPr>
        <p:spPr>
          <a:xfrm rot="18900000">
            <a:off x="10290737" y="100085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11C0E6-9DC0-8C4C-BC90-F90EC337BAFF}"/>
              </a:ext>
            </a:extLst>
          </p:cNvPr>
          <p:cNvSpPr/>
          <p:nvPr/>
        </p:nvSpPr>
        <p:spPr>
          <a:xfrm>
            <a:off x="10342444" y="44493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ross 68">
            <a:extLst>
              <a:ext uri="{FF2B5EF4-FFF2-40B4-BE49-F238E27FC236}">
                <a16:creationId xmlns:a16="http://schemas.microsoft.com/office/drawing/2014/main" id="{700B9855-F123-444D-ABE0-A61144760A47}"/>
              </a:ext>
            </a:extLst>
          </p:cNvPr>
          <p:cNvSpPr/>
          <p:nvPr/>
        </p:nvSpPr>
        <p:spPr>
          <a:xfrm rot="18900000">
            <a:off x="8100635" y="477909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0EAB833-4D20-484D-8A64-D0F816F670CF}"/>
              </a:ext>
            </a:extLst>
          </p:cNvPr>
          <p:cNvSpPr/>
          <p:nvPr/>
        </p:nvSpPr>
        <p:spPr>
          <a:xfrm>
            <a:off x="8894350" y="1196038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id="{A9DAF36F-75BD-BD4A-8D26-98DD64251CDC}"/>
              </a:ext>
            </a:extLst>
          </p:cNvPr>
          <p:cNvSpPr/>
          <p:nvPr/>
        </p:nvSpPr>
        <p:spPr>
          <a:xfrm rot="18900000">
            <a:off x="8083399" y="178668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4E98763-D228-3242-9E58-B21D00F347A6}"/>
              </a:ext>
            </a:extLst>
          </p:cNvPr>
          <p:cNvSpPr/>
          <p:nvPr/>
        </p:nvSpPr>
        <p:spPr>
          <a:xfrm>
            <a:off x="8192717" y="120781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ross 77">
            <a:extLst>
              <a:ext uri="{FF2B5EF4-FFF2-40B4-BE49-F238E27FC236}">
                <a16:creationId xmlns:a16="http://schemas.microsoft.com/office/drawing/2014/main" id="{4857B194-0BF4-F94D-A86C-53ECC5C6BEAC}"/>
              </a:ext>
            </a:extLst>
          </p:cNvPr>
          <p:cNvSpPr/>
          <p:nvPr/>
        </p:nvSpPr>
        <p:spPr>
          <a:xfrm rot="18900000">
            <a:off x="9513893" y="1093315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BC063B7-1394-344D-9ADE-9F55CCDA17BE}"/>
              </a:ext>
            </a:extLst>
          </p:cNvPr>
          <p:cNvSpPr/>
          <p:nvPr/>
        </p:nvSpPr>
        <p:spPr>
          <a:xfrm>
            <a:off x="9558593" y="507283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213DEC9-9DE3-7448-A7B2-D449CFB82062}"/>
              </a:ext>
            </a:extLst>
          </p:cNvPr>
          <p:cNvCxnSpPr>
            <a:cxnSpLocks/>
            <a:stCxn id="35" idx="0"/>
            <a:endCxn id="16" idx="4"/>
          </p:cNvCxnSpPr>
          <p:nvPr/>
        </p:nvCxnSpPr>
        <p:spPr>
          <a:xfrm flipV="1">
            <a:off x="1722013" y="3516514"/>
            <a:ext cx="170706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6" idx="0"/>
            <a:endCxn id="16" idx="4"/>
          </p:cNvCxnSpPr>
          <p:nvPr/>
        </p:nvCxnSpPr>
        <p:spPr>
          <a:xfrm flipV="1">
            <a:off x="2595640" y="3516514"/>
            <a:ext cx="83343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8" idx="0"/>
            <a:endCxn id="16" idx="4"/>
          </p:cNvCxnSpPr>
          <p:nvPr/>
        </p:nvCxnSpPr>
        <p:spPr>
          <a:xfrm flipH="1" flipV="1">
            <a:off x="3429075" y="3516514"/>
            <a:ext cx="40192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39" idx="0"/>
            <a:endCxn id="16" idx="4"/>
          </p:cNvCxnSpPr>
          <p:nvPr/>
        </p:nvCxnSpPr>
        <p:spPr>
          <a:xfrm flipH="1" flipV="1">
            <a:off x="3429075" y="3516514"/>
            <a:ext cx="913819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0" idx="0"/>
            <a:endCxn id="16" idx="4"/>
          </p:cNvCxnSpPr>
          <p:nvPr/>
        </p:nvCxnSpPr>
        <p:spPr>
          <a:xfrm flipH="1" flipV="1">
            <a:off x="3429075" y="3516514"/>
            <a:ext cx="1787445" cy="6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1" idx="0"/>
            <a:endCxn id="38" idx="4"/>
          </p:cNvCxnSpPr>
          <p:nvPr/>
        </p:nvCxnSpPr>
        <p:spPr>
          <a:xfrm flipV="1">
            <a:off x="2042192" y="4630812"/>
            <a:ext cx="1427075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2" idx="0"/>
            <a:endCxn id="38" idx="4"/>
          </p:cNvCxnSpPr>
          <p:nvPr/>
        </p:nvCxnSpPr>
        <p:spPr>
          <a:xfrm flipV="1">
            <a:off x="2915819" y="4630812"/>
            <a:ext cx="553448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3" idx="0"/>
            <a:endCxn id="38" idx="4"/>
          </p:cNvCxnSpPr>
          <p:nvPr/>
        </p:nvCxnSpPr>
        <p:spPr>
          <a:xfrm flipH="1" flipV="1">
            <a:off x="3469267" y="4630812"/>
            <a:ext cx="320179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D12823-A581-BE49-9BC6-47A4628BC87B}"/>
              </a:ext>
            </a:extLst>
          </p:cNvPr>
          <p:cNvCxnSpPr>
            <a:cxnSpLocks/>
            <a:stCxn id="44" idx="0"/>
            <a:endCxn id="38" idx="4"/>
          </p:cNvCxnSpPr>
          <p:nvPr/>
        </p:nvCxnSpPr>
        <p:spPr>
          <a:xfrm flipH="1" flipV="1">
            <a:off x="3469267" y="4630812"/>
            <a:ext cx="1193806" cy="87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101">
            <a:extLst>
              <a:ext uri="{FF2B5EF4-FFF2-40B4-BE49-F238E27FC236}">
                <a16:creationId xmlns:a16="http://schemas.microsoft.com/office/drawing/2014/main" id="{AD5F9DFF-4BBB-334B-86F4-71CA1B7E0FFB}"/>
              </a:ext>
            </a:extLst>
          </p:cNvPr>
          <p:cNvSpPr txBox="1"/>
          <p:nvPr/>
        </p:nvSpPr>
        <p:spPr>
          <a:xfrm>
            <a:off x="3724590" y="1781268"/>
            <a:ext cx="232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449769" y="3106294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3" name="TextBox 101">
            <a:extLst>
              <a:ext uri="{FF2B5EF4-FFF2-40B4-BE49-F238E27FC236}">
                <a16:creationId xmlns:a16="http://schemas.microsoft.com/office/drawing/2014/main" id="{DB2F0CC8-9797-894A-A501-72C94CFFD710}"/>
              </a:ext>
            </a:extLst>
          </p:cNvPr>
          <p:cNvSpPr txBox="1"/>
          <p:nvPr/>
        </p:nvSpPr>
        <p:spPr>
          <a:xfrm>
            <a:off x="2340692" y="3117117"/>
            <a:ext cx="8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6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3218970" y="3098674"/>
            <a:ext cx="5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108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070607" y="3117117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09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941017" y="310268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5861447" y="3101825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2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500758" y="419640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16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2423653" y="4228943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17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3272486" y="4198058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118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4149386" y="4216095"/>
            <a:ext cx="238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19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5003056" y="4215234"/>
            <a:ext cx="128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20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1766874" y="558565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21" name="TextBox 101">
            <a:extLst>
              <a:ext uri="{FF2B5EF4-FFF2-40B4-BE49-F238E27FC236}">
                <a16:creationId xmlns:a16="http://schemas.microsoft.com/office/drawing/2014/main" id="{E7AEAE88-C483-2740-9C4C-5B608CFE7884}"/>
              </a:ext>
            </a:extLst>
          </p:cNvPr>
          <p:cNvSpPr txBox="1"/>
          <p:nvPr/>
        </p:nvSpPr>
        <p:spPr>
          <a:xfrm>
            <a:off x="2656894" y="5585656"/>
            <a:ext cx="36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122" name="TextBox 101">
            <a:extLst>
              <a:ext uri="{FF2B5EF4-FFF2-40B4-BE49-F238E27FC236}">
                <a16:creationId xmlns:a16="http://schemas.microsoft.com/office/drawing/2014/main" id="{3D9C7D08-1CA3-9047-A194-25795C91B274}"/>
              </a:ext>
            </a:extLst>
          </p:cNvPr>
          <p:cNvSpPr txBox="1"/>
          <p:nvPr/>
        </p:nvSpPr>
        <p:spPr>
          <a:xfrm>
            <a:off x="3574235" y="5582037"/>
            <a:ext cx="269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123" name="TextBox 101">
            <a:extLst>
              <a:ext uri="{FF2B5EF4-FFF2-40B4-BE49-F238E27FC236}">
                <a16:creationId xmlns:a16="http://schemas.microsoft.com/office/drawing/2014/main" id="{12D54EAE-39E4-1B4F-9347-233E1229696B}"/>
              </a:ext>
            </a:extLst>
          </p:cNvPr>
          <p:cNvSpPr txBox="1"/>
          <p:nvPr/>
        </p:nvSpPr>
        <p:spPr>
          <a:xfrm>
            <a:off x="4448308" y="5585656"/>
            <a:ext cx="138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0.3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CD7B6A5-2227-1843-980A-E4D38FCF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48" y="3398955"/>
            <a:ext cx="535801" cy="38771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6A64A38-FA62-1B41-8204-A18BAEB3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363" y="1934371"/>
            <a:ext cx="571094" cy="408753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1A95BCE7-AC42-F840-8CF9-83FD62F0D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819" y="4532699"/>
            <a:ext cx="469421" cy="34850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654F5EC5-D06E-6841-88CB-5F7D31B4E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909" y="6064085"/>
            <a:ext cx="634716" cy="47842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CDE205B-1F68-3C4A-8A39-E8F6AC00B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353" y="6016569"/>
            <a:ext cx="654878" cy="50753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CE06CBAB-6028-DA48-B063-ECEA00914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4974" y="6060466"/>
            <a:ext cx="592313" cy="430773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EA14BFC-EF13-8A42-B7B4-1EF0630705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4692" y="6050075"/>
            <a:ext cx="595295" cy="440518"/>
          </a:xfrm>
          <a:prstGeom prst="rect">
            <a:avLst/>
          </a:prstGeom>
        </p:spPr>
      </p:pic>
      <p:sp>
        <p:nvSpPr>
          <p:cNvPr id="88" name="TextBox 101">
            <a:extLst>
              <a:ext uri="{FF2B5EF4-FFF2-40B4-BE49-F238E27FC236}">
                <a16:creationId xmlns:a16="http://schemas.microsoft.com/office/drawing/2014/main" id="{062F995B-7428-B44A-B480-1A033BD71B18}"/>
              </a:ext>
            </a:extLst>
          </p:cNvPr>
          <p:cNvSpPr txBox="1"/>
          <p:nvPr/>
        </p:nvSpPr>
        <p:spPr>
          <a:xfrm>
            <a:off x="3417908" y="2369156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9" name="TextBox 101">
            <a:extLst>
              <a:ext uri="{FF2B5EF4-FFF2-40B4-BE49-F238E27FC236}">
                <a16:creationId xmlns:a16="http://schemas.microsoft.com/office/drawing/2014/main" id="{62CA92C4-63B2-6346-88D3-2DB62A418631}"/>
              </a:ext>
            </a:extLst>
          </p:cNvPr>
          <p:cNvSpPr txBox="1"/>
          <p:nvPr/>
        </p:nvSpPr>
        <p:spPr>
          <a:xfrm>
            <a:off x="3116622" y="5046815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91" name="TextBox 101">
            <a:extLst>
              <a:ext uri="{FF2B5EF4-FFF2-40B4-BE49-F238E27FC236}">
                <a16:creationId xmlns:a16="http://schemas.microsoft.com/office/drawing/2014/main" id="{93E1B23A-D1BF-E14B-A453-507CE4E91ED8}"/>
              </a:ext>
            </a:extLst>
          </p:cNvPr>
          <p:cNvSpPr txBox="1"/>
          <p:nvPr/>
        </p:nvSpPr>
        <p:spPr>
          <a:xfrm>
            <a:off x="3057189" y="3741133"/>
            <a:ext cx="102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13677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1460</Words>
  <Application>Microsoft Office PowerPoint</Application>
  <PresentationFormat>Widescreen</PresentationFormat>
  <Paragraphs>614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Monte Carlos Tree Search</vt:lpstr>
      <vt:lpstr>Tic-Tac-Toe</vt:lpstr>
      <vt:lpstr>Naive AI to solve Tic-Tac-Toe</vt:lpstr>
      <vt:lpstr>MCTS to solve Tic-Tac-Toe</vt:lpstr>
      <vt:lpstr>MCTS to solve Tic-Tac-Toe</vt:lpstr>
      <vt:lpstr>MCTS to solve Tic-Tac-Toe</vt:lpstr>
      <vt:lpstr>MCTS to solve Tic-Tac-Toe</vt:lpstr>
      <vt:lpstr>MCTS to solve Tic-Tac-Toe</vt:lpstr>
      <vt:lpstr>MCTS to solve Tic-Tac-Toe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Carlos Tree Search</dc:title>
  <dc:creator>LIN, Hongbin</dc:creator>
  <cp:lastModifiedBy>LIN, Hongbin</cp:lastModifiedBy>
  <cp:revision>37</cp:revision>
  <dcterms:created xsi:type="dcterms:W3CDTF">2021-03-11T13:03:55Z</dcterms:created>
  <dcterms:modified xsi:type="dcterms:W3CDTF">2021-04-08T14:15:36Z</dcterms:modified>
</cp:coreProperties>
</file>