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19"/>
  </p:normalViewPr>
  <p:slideViewPr>
    <p:cSldViewPr snapToGrid="0">
      <p:cViewPr>
        <p:scale>
          <a:sx n="136" d="100"/>
          <a:sy n="136" d="100"/>
        </p:scale>
        <p:origin x="-624" y="-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A137-6C6B-4E75-8380-B25CF39F9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DC6C2-FCAB-45C3-891E-531D42847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4BDCD-9B4A-4962-9B84-D33224F8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AFC30-80D0-49A4-BDC8-FD5277BE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F179A-1E8E-42E0-AE7E-D3B17DD4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8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A12F-0475-4E00-AF16-8194D825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7A044-7142-4F27-90C0-B0017E878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A83FA-DF9C-4D47-B62C-35404799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30432-8E44-4E89-B4F9-55F3DBB9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FBA74-0CC4-4D67-85D0-CA44F193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6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46D66F-AC6F-437E-B475-9FAF2AE91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39838-A6F0-4749-8A4B-9925B2DF9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F3CE1-0E7E-48E0-B133-B139977C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E520A-840B-4339-BC7C-E66996A4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F5B17-F8C3-4499-8B65-ADFA9123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7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8B5FE-BFCD-41DC-B456-3104FBB9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0937-085E-4C86-A9C1-0F944F173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FDCD8-354C-4F5E-B9A4-D9927506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ED4C1-7513-4205-8613-A6D30F3D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4EAFE-5FED-405D-8645-1AD07DAE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6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FFC9-451B-4564-90AC-6AB5A8341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A8B32-BE27-4E03-AAA3-74C1CF8E4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A6825-E6CA-4C79-B92C-FF6F7258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A0B62-1998-49A3-89B5-0E975CD1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A25B9-E9B4-4C64-B198-CB903D89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8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C61-D941-4371-9325-A29BFD92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F1D4-F5E4-4D3A-9BD0-28ABD58CC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2589A-0EC1-4000-BF82-76167B84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D7EDF-FB57-466C-A628-EF6554E2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743E8-960A-42C4-8C67-515F0256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2F9E8-638F-4691-AE30-87BCEAE5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0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A902-DAB0-417D-BB08-01FE8737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FE736-6A08-4DA0-B0E2-6905AA0A3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7882A-AFB7-4497-BCF5-4F057FAAF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8FB46E-5476-4266-8763-235747C97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7E056-5CCF-4F41-8777-77DDF3325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1EC947-79C9-41E0-8518-759D4CF2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E4B8B-4709-4175-8F45-D62C5907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571D8-4ABC-41A7-94A5-02698592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7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22D4-5B43-48F5-933F-4B8FA4AF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8B3A1-9DE3-47B1-A898-232E8418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1CBF2-B97A-4A4B-B313-58EAB59D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5843A-0B93-41C7-AB52-751D783C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6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BC612-E321-42F5-A3B5-67ABD901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BBD4F-1D25-4379-99AC-F828E724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794FB-4B57-45F9-B6B7-35CCF0F7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7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97D6-9D31-4BE2-BC9D-D343C099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16F3-0E4E-4743-8D73-A80CFDDD3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562EE-B21E-499E-8B86-5C46D707E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85377-DE03-4386-A683-C4C6CD40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ECB27-0569-49BE-94C8-DB896FA2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B18DD-A831-4A26-989C-C0F7F007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0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D439-FD4F-450F-A59B-89B1A9B0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295BF-CFBE-4CC2-B1BA-21B2C8D87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DEB64-F00C-4ECF-88D4-0C2D9A3F5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598D1-14EF-406C-8AB8-013C9DDB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F8EA-1673-4200-A69C-0FB2C92771E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0FB05-CD80-453C-AE5C-844267BD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CA79C-C364-4CF5-88A9-5AFE1182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5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8B568-4628-4A3A-8013-21C1EFFF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41C99-2CE3-4060-9C55-A2FA63D85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203CA-6AED-464F-997B-6B1164082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1F8EA-1673-4200-A69C-0FB2C92771E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0BD40-BBA0-489F-8F48-EB622781B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59938-D57C-4308-AEB8-1901DB019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F962F-16D0-4472-9390-5DAA1965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9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39E1-B51B-463C-AC5F-FB4E3CCBA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Monte Carlos Tree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3F114-3377-465E-9098-F1206E85AD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Case Study in Tic Tac Toe</a:t>
            </a:r>
          </a:p>
        </p:txBody>
      </p:sp>
    </p:spTree>
    <p:extLst>
      <p:ext uri="{BB962C8B-B14F-4D97-AF65-F5344CB8AC3E}">
        <p14:creationId xmlns:p14="http://schemas.microsoft.com/office/powerpoint/2010/main" val="115177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990B-6A48-4C8C-AE93-FF773D2A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845"/>
            <a:ext cx="10515600" cy="1325563"/>
          </a:xfrm>
        </p:spPr>
        <p:txBody>
          <a:bodyPr/>
          <a:lstStyle/>
          <a:p>
            <a:r>
              <a:rPr lang="en-US" dirty="0"/>
              <a:t>Tic-Tac-Toe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12386C3-D27A-C643-9F55-60CC92387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228347"/>
              </p:ext>
            </p:extLst>
          </p:nvPr>
        </p:nvGraphicFramePr>
        <p:xfrm>
          <a:off x="1889496" y="2040498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2A4527EB-3204-C348-B703-7BE4A3202E6B}"/>
              </a:ext>
            </a:extLst>
          </p:cNvPr>
          <p:cNvSpPr/>
          <p:nvPr/>
        </p:nvSpPr>
        <p:spPr>
          <a:xfrm>
            <a:off x="2032000" y="3429000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83D7F964-CB9C-7947-854F-2F42DD040DBF}"/>
              </a:ext>
            </a:extLst>
          </p:cNvPr>
          <p:cNvSpPr/>
          <p:nvPr/>
        </p:nvSpPr>
        <p:spPr>
          <a:xfrm rot="18900000">
            <a:off x="4140200" y="2596411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7EFCC6-5814-A445-8321-0E53E19755AA}"/>
              </a:ext>
            </a:extLst>
          </p:cNvPr>
          <p:cNvSpPr/>
          <p:nvPr/>
        </p:nvSpPr>
        <p:spPr>
          <a:xfrm>
            <a:off x="4191907" y="2040498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030F2156-525D-374F-8DD8-9FBC069AF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863026"/>
              </p:ext>
            </p:extLst>
          </p:nvPr>
        </p:nvGraphicFramePr>
        <p:xfrm>
          <a:off x="4871276" y="2040499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5BC65AE-DA3B-D746-B2E6-0B52A6584AEF}"/>
              </a:ext>
            </a:extLst>
          </p:cNvPr>
          <p:cNvSpPr/>
          <p:nvPr/>
        </p:nvSpPr>
        <p:spPr>
          <a:xfrm>
            <a:off x="4957219" y="2794125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04A23DAD-5086-7344-A09B-B0A5F0D51640}"/>
              </a:ext>
            </a:extLst>
          </p:cNvPr>
          <p:cNvSpPr/>
          <p:nvPr/>
        </p:nvSpPr>
        <p:spPr>
          <a:xfrm rot="18900000">
            <a:off x="7121980" y="2596412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AA86311-665C-6740-B710-560C40424334}"/>
              </a:ext>
            </a:extLst>
          </p:cNvPr>
          <p:cNvSpPr/>
          <p:nvPr/>
        </p:nvSpPr>
        <p:spPr>
          <a:xfrm>
            <a:off x="7173687" y="2040499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table">
            <a:extLst>
              <a:ext uri="{FF2B5EF4-FFF2-40B4-BE49-F238E27FC236}">
                <a16:creationId xmlns:a16="http://schemas.microsoft.com/office/drawing/2014/main" id="{064748CB-8173-7B4A-B32D-3946D41D2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219" y="4486895"/>
            <a:ext cx="2107458" cy="1937736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2A4527EB-3204-C348-B703-7BE4A3202E6B}"/>
              </a:ext>
            </a:extLst>
          </p:cNvPr>
          <p:cNvSpPr/>
          <p:nvPr/>
        </p:nvSpPr>
        <p:spPr>
          <a:xfrm>
            <a:off x="5780039" y="5240522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83D7F964-CB9C-7947-854F-2F42DD040DBF}"/>
              </a:ext>
            </a:extLst>
          </p:cNvPr>
          <p:cNvSpPr/>
          <p:nvPr/>
        </p:nvSpPr>
        <p:spPr>
          <a:xfrm rot="18900000">
            <a:off x="7207923" y="5042808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E7EFCC6-5814-A445-8321-0E53E19755AA}"/>
              </a:ext>
            </a:extLst>
          </p:cNvPr>
          <p:cNvSpPr/>
          <p:nvPr/>
        </p:nvSpPr>
        <p:spPr>
          <a:xfrm>
            <a:off x="7259630" y="4486895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6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990B-6A48-4C8C-AE93-FF773D2A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AI to solve Tic-Tac-Toe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12386C3-D27A-C643-9F55-60CC9238747A}"/>
              </a:ext>
            </a:extLst>
          </p:cNvPr>
          <p:cNvGraphicFramePr>
            <a:graphicFrameLocks noGrp="1"/>
          </p:cNvGraphicFramePr>
          <p:nvPr/>
        </p:nvGraphicFramePr>
        <p:xfrm>
          <a:off x="1889496" y="2040498"/>
          <a:ext cx="2107458" cy="193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486">
                  <a:extLst>
                    <a:ext uri="{9D8B030D-6E8A-4147-A177-3AD203B41FA5}">
                      <a16:colId xmlns:a16="http://schemas.microsoft.com/office/drawing/2014/main" val="3422725644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4162078977"/>
                    </a:ext>
                  </a:extLst>
                </a:gridCol>
                <a:gridCol w="702486">
                  <a:extLst>
                    <a:ext uri="{9D8B030D-6E8A-4147-A177-3AD203B41FA5}">
                      <a16:colId xmlns:a16="http://schemas.microsoft.com/office/drawing/2014/main" val="3063146773"/>
                    </a:ext>
                  </a:extLst>
                </a:gridCol>
              </a:tblGrid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87709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62163"/>
                  </a:ext>
                </a:extLst>
              </a:tr>
              <a:tr h="6459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883"/>
                  </a:ext>
                </a:extLst>
              </a:tr>
            </a:tbl>
          </a:graphicData>
        </a:graphic>
      </p:graphicFrame>
      <p:sp>
        <p:nvSpPr>
          <p:cNvPr id="9" name="Cross 8">
            <a:extLst>
              <a:ext uri="{FF2B5EF4-FFF2-40B4-BE49-F238E27FC236}">
                <a16:creationId xmlns:a16="http://schemas.microsoft.com/office/drawing/2014/main" id="{83D7F964-CB9C-7947-854F-2F42DD040DBF}"/>
              </a:ext>
            </a:extLst>
          </p:cNvPr>
          <p:cNvSpPr/>
          <p:nvPr/>
        </p:nvSpPr>
        <p:spPr>
          <a:xfrm rot="18900000">
            <a:off x="4140200" y="2596411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7EFCC6-5814-A445-8321-0E53E19755AA}"/>
              </a:ext>
            </a:extLst>
          </p:cNvPr>
          <p:cNvSpPr/>
          <p:nvPr/>
        </p:nvSpPr>
        <p:spPr>
          <a:xfrm>
            <a:off x="4212112" y="2040498"/>
            <a:ext cx="461818" cy="4304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C601D8D4-7484-5B4C-9367-314B7815F03E}"/>
              </a:ext>
            </a:extLst>
          </p:cNvPr>
          <p:cNvSpPr/>
          <p:nvPr/>
        </p:nvSpPr>
        <p:spPr>
          <a:xfrm rot="18900000">
            <a:off x="1944669" y="3354453"/>
            <a:ext cx="605642" cy="605642"/>
          </a:xfrm>
          <a:prstGeom prst="plus">
            <a:avLst>
              <a:gd name="adj" fmla="val 38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64E065-47C3-CB4A-981B-5CC209EEFCF5}"/>
              </a:ext>
            </a:extLst>
          </p:cNvPr>
          <p:cNvGrpSpPr/>
          <p:nvPr/>
        </p:nvGrpSpPr>
        <p:grpSpPr>
          <a:xfrm>
            <a:off x="1982629" y="2169548"/>
            <a:ext cx="529722" cy="430481"/>
            <a:chOff x="5243286" y="1690688"/>
            <a:chExt cx="529722" cy="430481"/>
          </a:xfrm>
        </p:grpSpPr>
        <p:sp>
          <p:nvSpPr>
            <p:cNvPr id="12" name="Oval 11" descr="d">
              <a:extLst>
                <a:ext uri="{FF2B5EF4-FFF2-40B4-BE49-F238E27FC236}">
                  <a16:creationId xmlns:a16="http://schemas.microsoft.com/office/drawing/2014/main" id="{528F2A42-8729-BD48-9AE4-ACCF071BE932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55C8384-8E83-824F-A696-510B786A76F6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462F52-24CE-1242-B2A8-20EDD980918C}"/>
              </a:ext>
            </a:extLst>
          </p:cNvPr>
          <p:cNvGrpSpPr/>
          <p:nvPr/>
        </p:nvGrpSpPr>
        <p:grpSpPr>
          <a:xfrm>
            <a:off x="2727509" y="2169548"/>
            <a:ext cx="529722" cy="430481"/>
            <a:chOff x="5243286" y="1690688"/>
            <a:chExt cx="529722" cy="430481"/>
          </a:xfrm>
        </p:grpSpPr>
        <p:sp>
          <p:nvSpPr>
            <p:cNvPr id="14" name="Oval 13" descr="d">
              <a:extLst>
                <a:ext uri="{FF2B5EF4-FFF2-40B4-BE49-F238E27FC236}">
                  <a16:creationId xmlns:a16="http://schemas.microsoft.com/office/drawing/2014/main" id="{4F11F881-82AD-414B-B96A-4175AD97A213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2E69AF-79EF-6041-8133-9429754E307A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64E065-47C3-CB4A-981B-5CC209EEFCF5}"/>
              </a:ext>
            </a:extLst>
          </p:cNvPr>
          <p:cNvGrpSpPr/>
          <p:nvPr/>
        </p:nvGrpSpPr>
        <p:grpSpPr>
          <a:xfrm>
            <a:off x="3454576" y="2169548"/>
            <a:ext cx="529722" cy="430481"/>
            <a:chOff x="5243286" y="1690688"/>
            <a:chExt cx="529722" cy="430481"/>
          </a:xfrm>
        </p:grpSpPr>
        <p:sp>
          <p:nvSpPr>
            <p:cNvPr id="17" name="Oval 16" descr="d">
              <a:extLst>
                <a:ext uri="{FF2B5EF4-FFF2-40B4-BE49-F238E27FC236}">
                  <a16:creationId xmlns:a16="http://schemas.microsoft.com/office/drawing/2014/main" id="{528F2A42-8729-BD48-9AE4-ACCF071BE932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8" name="TextBox 2">
              <a:extLst>
                <a:ext uri="{FF2B5EF4-FFF2-40B4-BE49-F238E27FC236}">
                  <a16:creationId xmlns:a16="http://schemas.microsoft.com/office/drawing/2014/main" id="{855C8384-8E83-824F-A696-510B786A76F6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EF1D5F8-F451-6340-ADF0-EE4CB1AFB09F}"/>
              </a:ext>
            </a:extLst>
          </p:cNvPr>
          <p:cNvGrpSpPr/>
          <p:nvPr/>
        </p:nvGrpSpPr>
        <p:grpSpPr>
          <a:xfrm>
            <a:off x="1982629" y="2790228"/>
            <a:ext cx="529722" cy="430481"/>
            <a:chOff x="5243286" y="1690688"/>
            <a:chExt cx="529722" cy="430481"/>
          </a:xfrm>
        </p:grpSpPr>
        <p:sp>
          <p:nvSpPr>
            <p:cNvPr id="20" name="Oval 19" descr="d">
              <a:extLst>
                <a:ext uri="{FF2B5EF4-FFF2-40B4-BE49-F238E27FC236}">
                  <a16:creationId xmlns:a16="http://schemas.microsoft.com/office/drawing/2014/main" id="{7ADF0892-40A8-1146-A5F4-BCB3814555DA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1" name="TextBox 2">
              <a:extLst>
                <a:ext uri="{FF2B5EF4-FFF2-40B4-BE49-F238E27FC236}">
                  <a16:creationId xmlns:a16="http://schemas.microsoft.com/office/drawing/2014/main" id="{7EF4B7D2-B92D-1A43-8E11-9821D199BA24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00A498-C59A-FD4E-8879-D7E408D5A1B0}"/>
              </a:ext>
            </a:extLst>
          </p:cNvPr>
          <p:cNvGrpSpPr/>
          <p:nvPr/>
        </p:nvGrpSpPr>
        <p:grpSpPr>
          <a:xfrm>
            <a:off x="2727509" y="2790228"/>
            <a:ext cx="529722" cy="430481"/>
            <a:chOff x="5243286" y="1690688"/>
            <a:chExt cx="529722" cy="430481"/>
          </a:xfrm>
        </p:grpSpPr>
        <p:sp>
          <p:nvSpPr>
            <p:cNvPr id="23" name="Oval 22" descr="d">
              <a:extLst>
                <a:ext uri="{FF2B5EF4-FFF2-40B4-BE49-F238E27FC236}">
                  <a16:creationId xmlns:a16="http://schemas.microsoft.com/office/drawing/2014/main" id="{A1AC3695-495C-8D47-8390-765C7E3835B3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4" name="TextBox 2">
              <a:extLst>
                <a:ext uri="{FF2B5EF4-FFF2-40B4-BE49-F238E27FC236}">
                  <a16:creationId xmlns:a16="http://schemas.microsoft.com/office/drawing/2014/main" id="{31FBFFEE-7D63-2D4E-9FBB-7BE3161C0B5A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EF1D5F8-F451-6340-ADF0-EE4CB1AFB09F}"/>
              </a:ext>
            </a:extLst>
          </p:cNvPr>
          <p:cNvGrpSpPr/>
          <p:nvPr/>
        </p:nvGrpSpPr>
        <p:grpSpPr>
          <a:xfrm>
            <a:off x="3454576" y="2790228"/>
            <a:ext cx="529722" cy="430481"/>
            <a:chOff x="5243286" y="1690688"/>
            <a:chExt cx="529722" cy="430481"/>
          </a:xfrm>
        </p:grpSpPr>
        <p:sp>
          <p:nvSpPr>
            <p:cNvPr id="26" name="Oval 25" descr="d">
              <a:extLst>
                <a:ext uri="{FF2B5EF4-FFF2-40B4-BE49-F238E27FC236}">
                  <a16:creationId xmlns:a16="http://schemas.microsoft.com/office/drawing/2014/main" id="{7ADF0892-40A8-1146-A5F4-BCB3814555DA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7" name="TextBox 2">
              <a:extLst>
                <a:ext uri="{FF2B5EF4-FFF2-40B4-BE49-F238E27FC236}">
                  <a16:creationId xmlns:a16="http://schemas.microsoft.com/office/drawing/2014/main" id="{7EF4B7D2-B92D-1A43-8E11-9821D199BA24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EF1D5F8-F451-6340-ADF0-EE4CB1AFB09F}"/>
              </a:ext>
            </a:extLst>
          </p:cNvPr>
          <p:cNvGrpSpPr/>
          <p:nvPr/>
        </p:nvGrpSpPr>
        <p:grpSpPr>
          <a:xfrm>
            <a:off x="2727509" y="3407303"/>
            <a:ext cx="529722" cy="430481"/>
            <a:chOff x="5243286" y="1690688"/>
            <a:chExt cx="529722" cy="430481"/>
          </a:xfrm>
        </p:grpSpPr>
        <p:sp>
          <p:nvSpPr>
            <p:cNvPr id="29" name="Oval 28" descr="d">
              <a:extLst>
                <a:ext uri="{FF2B5EF4-FFF2-40B4-BE49-F238E27FC236}">
                  <a16:creationId xmlns:a16="http://schemas.microsoft.com/office/drawing/2014/main" id="{7ADF0892-40A8-1146-A5F4-BCB3814555DA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0" name="TextBox 2">
              <a:extLst>
                <a:ext uri="{FF2B5EF4-FFF2-40B4-BE49-F238E27FC236}">
                  <a16:creationId xmlns:a16="http://schemas.microsoft.com/office/drawing/2014/main" id="{7EF4B7D2-B92D-1A43-8E11-9821D199BA24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EF1D5F8-F451-6340-ADF0-EE4CB1AFB09F}"/>
              </a:ext>
            </a:extLst>
          </p:cNvPr>
          <p:cNvGrpSpPr/>
          <p:nvPr/>
        </p:nvGrpSpPr>
        <p:grpSpPr>
          <a:xfrm>
            <a:off x="3454576" y="3407303"/>
            <a:ext cx="529722" cy="430481"/>
            <a:chOff x="5243286" y="1690688"/>
            <a:chExt cx="529722" cy="430481"/>
          </a:xfrm>
        </p:grpSpPr>
        <p:sp>
          <p:nvSpPr>
            <p:cNvPr id="32" name="Oval 31" descr="d">
              <a:extLst>
                <a:ext uri="{FF2B5EF4-FFF2-40B4-BE49-F238E27FC236}">
                  <a16:creationId xmlns:a16="http://schemas.microsoft.com/office/drawing/2014/main" id="{7ADF0892-40A8-1146-A5F4-BCB3814555DA}"/>
                </a:ext>
              </a:extLst>
            </p:cNvPr>
            <p:cNvSpPr/>
            <p:nvPr/>
          </p:nvSpPr>
          <p:spPr>
            <a:xfrm>
              <a:off x="5243286" y="1690688"/>
              <a:ext cx="461818" cy="430481"/>
            </a:xfrm>
            <a:prstGeom prst="ellipse">
              <a:avLst/>
            </a:prstGeom>
            <a:solidFill>
              <a:schemeClr val="dk1">
                <a:alpha val="4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3" name="TextBox 2">
              <a:extLst>
                <a:ext uri="{FF2B5EF4-FFF2-40B4-BE49-F238E27FC236}">
                  <a16:creationId xmlns:a16="http://schemas.microsoft.com/office/drawing/2014/main" id="{7EF4B7D2-B92D-1A43-8E11-9821D199BA24}"/>
                </a:ext>
              </a:extLst>
            </p:cNvPr>
            <p:cNvSpPr txBox="1"/>
            <p:nvPr/>
          </p:nvSpPr>
          <p:spPr>
            <a:xfrm>
              <a:off x="5311190" y="1717107"/>
              <a:ext cx="461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2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25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Monte Carlos Tree Search</vt:lpstr>
      <vt:lpstr>Tic-Tac-Toe</vt:lpstr>
      <vt:lpstr>Naive AI to solve Tic-Tac-Toe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Carlos Tree Search</dc:title>
  <dc:creator>LIN, Hongbin</dc:creator>
  <cp:lastModifiedBy>Ben Lin</cp:lastModifiedBy>
  <cp:revision>6</cp:revision>
  <dcterms:created xsi:type="dcterms:W3CDTF">2021-03-11T13:03:55Z</dcterms:created>
  <dcterms:modified xsi:type="dcterms:W3CDTF">2021-03-17T04:50:22Z</dcterms:modified>
</cp:coreProperties>
</file>