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7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A137-6C6B-4E75-8380-B25CF39F9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DC6C2-FCAB-45C3-891E-531D42847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4BDCD-9B4A-4962-9B84-D33224F8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AFC30-80D0-49A4-BDC8-FD5277BE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F179A-1E8E-42E0-AE7E-D3B17DD4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8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A12F-0475-4E00-AF16-8194D825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7A044-7142-4F27-90C0-B0017E878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83FA-DF9C-4D47-B62C-35404799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0432-8E44-4E89-B4F9-55F3DBB9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FBA74-0CC4-4D67-85D0-CA44F193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6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6D66F-AC6F-437E-B475-9FAF2AE91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39838-A6F0-4749-8A4B-9925B2DF9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F3CE1-0E7E-48E0-B133-B139977C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E520A-840B-4339-BC7C-E66996A4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5B17-F8C3-4499-8B65-ADFA9123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7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B5FE-BFCD-41DC-B456-3104FBB9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0937-085E-4C86-A9C1-0F944F17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FDCD8-354C-4F5E-B9A4-D9927506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D4C1-7513-4205-8613-A6D30F3D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EAFE-5FED-405D-8645-1AD07DAE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6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FFC9-451B-4564-90AC-6AB5A834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A8B32-BE27-4E03-AAA3-74C1CF8E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6825-E6CA-4C79-B92C-FF6F7258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A0B62-1998-49A3-89B5-0E975CD1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A25B9-E9B4-4C64-B198-CB903D89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8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C61-D941-4371-9325-A29BFD92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F1D4-F5E4-4D3A-9BD0-28ABD58CC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2589A-0EC1-4000-BF82-76167B84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D7EDF-FB57-466C-A628-EF6554E2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743E8-960A-42C4-8C67-515F0256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2F9E8-638F-4691-AE30-87BCEAE5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0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A902-DAB0-417D-BB08-01FE8737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FE736-6A08-4DA0-B0E2-6905AA0A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7882A-AFB7-4497-BCF5-4F057FAAF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FB46E-5476-4266-8763-235747C97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7E056-5CCF-4F41-8777-77DDF3325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EC947-79C9-41E0-8518-759D4CF2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E4B8B-4709-4175-8F45-D62C5907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571D8-4ABC-41A7-94A5-02698592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22D4-5B43-48F5-933F-4B8FA4AF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8B3A1-9DE3-47B1-A898-232E8418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1CBF2-B97A-4A4B-B313-58EAB59D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5843A-0B93-41C7-AB52-751D783C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BC612-E321-42F5-A3B5-67ABD901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BBD4F-1D25-4379-99AC-F828E724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94FB-4B57-45F9-B6B7-35CCF0F7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7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97D6-9D31-4BE2-BC9D-D343C099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16F3-0E4E-4743-8D73-A80CFDDD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562EE-B21E-499E-8B86-5C46D707E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85377-DE03-4386-A683-C4C6CD40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ECB27-0569-49BE-94C8-DB896FA2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B18DD-A831-4A26-989C-C0F7F007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0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D439-FD4F-450F-A59B-89B1A9B0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295BF-CFBE-4CC2-B1BA-21B2C8D87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DEB64-F00C-4ECF-88D4-0C2D9A3F5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598D1-14EF-406C-8AB8-013C9DDB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0FB05-CD80-453C-AE5C-844267BD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CA79C-C364-4CF5-88A9-5AFE1182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8B568-4628-4A3A-8013-21C1EFFF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41C99-2CE3-4060-9C55-A2FA63D85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203CA-6AED-464F-997B-6B1164082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1F8EA-1673-4200-A69C-0FB2C92771E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0BD40-BBA0-489F-8F48-EB622781B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59938-D57C-4308-AEB8-1901DB019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9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39E1-B51B-463C-AC5F-FB4E3CCBA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Monte Carlos Tree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3F114-3377-465E-9098-F1206E85A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Case Study in Tic Tac Toe</a:t>
            </a:r>
          </a:p>
        </p:txBody>
      </p:sp>
    </p:spTree>
    <p:extLst>
      <p:ext uri="{BB962C8B-B14F-4D97-AF65-F5344CB8AC3E}">
        <p14:creationId xmlns:p14="http://schemas.microsoft.com/office/powerpoint/2010/main" val="115177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2C7B-02B5-42D5-A9FF-C48B12349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6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Monte Carlos Tree 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Carlos Tree Search</dc:title>
  <dc:creator>LIN, Hongbin</dc:creator>
  <cp:lastModifiedBy>LIN, Hongbin</cp:lastModifiedBy>
  <cp:revision>3</cp:revision>
  <dcterms:created xsi:type="dcterms:W3CDTF">2021-03-11T13:03:55Z</dcterms:created>
  <dcterms:modified xsi:type="dcterms:W3CDTF">2021-03-11T13:26:46Z</dcterms:modified>
</cp:coreProperties>
</file>