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0C5FA-607B-3B42-9427-AFD4409DC975}" v="2" dt="2021-02-27T09:35:05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Hongbin" userId="3c133199-064a-43c8-b2fb-865842f5d496" providerId="ADAL" clId="{7D00C5FA-607B-3B42-9427-AFD4409DC975}"/>
    <pc:docChg chg="modSld">
      <pc:chgData name="LIN, Hongbin" userId="3c133199-064a-43c8-b2fb-865842f5d496" providerId="ADAL" clId="{7D00C5FA-607B-3B42-9427-AFD4409DC975}" dt="2021-02-27T09:35:25.027" v="29" actId="20577"/>
      <pc:docMkLst>
        <pc:docMk/>
      </pc:docMkLst>
      <pc:sldChg chg="modSp mod">
        <pc:chgData name="LIN, Hongbin" userId="3c133199-064a-43c8-b2fb-865842f5d496" providerId="ADAL" clId="{7D00C5FA-607B-3B42-9427-AFD4409DC975}" dt="2021-02-27T09:35:25.027" v="29" actId="20577"/>
        <pc:sldMkLst>
          <pc:docMk/>
          <pc:sldMk cId="3842056230" sldId="258"/>
        </pc:sldMkLst>
        <pc:spChg chg="mod">
          <ac:chgData name="LIN, Hongbin" userId="3c133199-064a-43c8-b2fb-865842f5d496" providerId="ADAL" clId="{7D00C5FA-607B-3B42-9427-AFD4409DC975}" dt="2021-02-27T09:34:50.099" v="8" actId="20577"/>
          <ac:spMkLst>
            <pc:docMk/>
            <pc:sldMk cId="3842056230" sldId="258"/>
            <ac:spMk id="7" creationId="{AC6752FE-84D3-4547-B7B5-0BE6EFAE38EB}"/>
          </ac:spMkLst>
        </pc:spChg>
        <pc:spChg chg="mod">
          <ac:chgData name="LIN, Hongbin" userId="3c133199-064a-43c8-b2fb-865842f5d496" providerId="ADAL" clId="{7D00C5FA-607B-3B42-9427-AFD4409DC975}" dt="2021-02-27T09:35:01.293" v="12" actId="20577"/>
          <ac:spMkLst>
            <pc:docMk/>
            <pc:sldMk cId="3842056230" sldId="258"/>
            <ac:spMk id="10" creationId="{0C2D1B80-706A-434A-B090-2C83C8C9CB16}"/>
          </ac:spMkLst>
        </pc:spChg>
        <pc:spChg chg="mod">
          <ac:chgData name="LIN, Hongbin" userId="3c133199-064a-43c8-b2fb-865842f5d496" providerId="ADAL" clId="{7D00C5FA-607B-3B42-9427-AFD4409DC975}" dt="2021-02-27T09:35:25.027" v="29" actId="20577"/>
          <ac:spMkLst>
            <pc:docMk/>
            <pc:sldMk cId="3842056230" sldId="258"/>
            <ac:spMk id="13" creationId="{B4C91AD4-A22B-46FF-9D0B-47BDFDA163EC}"/>
          </ac:spMkLst>
        </pc:spChg>
      </pc:sldChg>
    </pc:docChg>
  </pc:docChgLst>
  <pc:docChgLst>
    <pc:chgData name="LIN, Hongbin" userId="9a3685bd-7a9b-43ff-a9b8-78e347fa2957" providerId="ADAL" clId="{8359BD00-FB5E-4867-901A-B5BDAB6AD090}"/>
    <pc:docChg chg="undo custSel addSld modSld">
      <pc:chgData name="LIN, Hongbin" userId="9a3685bd-7a9b-43ff-a9b8-78e347fa2957" providerId="ADAL" clId="{8359BD00-FB5E-4867-901A-B5BDAB6AD090}" dt="2021-02-19T10:49:31.719" v="3314" actId="20577"/>
      <pc:docMkLst>
        <pc:docMk/>
      </pc:docMkLst>
      <pc:sldChg chg="modSp new mod">
        <pc:chgData name="LIN, Hongbin" userId="9a3685bd-7a9b-43ff-a9b8-78e347fa2957" providerId="ADAL" clId="{8359BD00-FB5E-4867-901A-B5BDAB6AD090}" dt="2021-02-19T10:33:10.613" v="2759" actId="27636"/>
        <pc:sldMkLst>
          <pc:docMk/>
          <pc:sldMk cId="3196133894" sldId="256"/>
        </pc:sldMkLst>
        <pc:spChg chg="mod">
          <ac:chgData name="LIN, Hongbin" userId="9a3685bd-7a9b-43ff-a9b8-78e347fa2957" providerId="ADAL" clId="{8359BD00-FB5E-4867-901A-B5BDAB6AD090}" dt="2021-02-19T10:33:10.613" v="2759" actId="27636"/>
          <ac:spMkLst>
            <pc:docMk/>
            <pc:sldMk cId="3196133894" sldId="256"/>
            <ac:spMk id="2" creationId="{4F237F63-0F4F-4406-B816-2F9C3644D90F}"/>
          </ac:spMkLst>
        </pc:spChg>
        <pc:spChg chg="mod">
          <ac:chgData name="LIN, Hongbin" userId="9a3685bd-7a9b-43ff-a9b8-78e347fa2957" providerId="ADAL" clId="{8359BD00-FB5E-4867-901A-B5BDAB6AD090}" dt="2021-02-19T10:31:38.207" v="2746" actId="20577"/>
          <ac:spMkLst>
            <pc:docMk/>
            <pc:sldMk cId="3196133894" sldId="256"/>
            <ac:spMk id="3" creationId="{054ECEA9-4EF2-44DC-959B-918847B7DF72}"/>
          </ac:spMkLst>
        </pc:spChg>
      </pc:sldChg>
      <pc:sldChg chg="modSp new mod">
        <pc:chgData name="LIN, Hongbin" userId="9a3685bd-7a9b-43ff-a9b8-78e347fa2957" providerId="ADAL" clId="{8359BD00-FB5E-4867-901A-B5BDAB6AD090}" dt="2021-02-19T10:31:02.024" v="2735" actId="5793"/>
        <pc:sldMkLst>
          <pc:docMk/>
          <pc:sldMk cId="3326055473" sldId="257"/>
        </pc:sldMkLst>
        <pc:spChg chg="mod">
          <ac:chgData name="LIN, Hongbin" userId="9a3685bd-7a9b-43ff-a9b8-78e347fa2957" providerId="ADAL" clId="{8359BD00-FB5E-4867-901A-B5BDAB6AD090}" dt="2021-02-19T10:07:59.544" v="1495" actId="20577"/>
          <ac:spMkLst>
            <pc:docMk/>
            <pc:sldMk cId="3326055473" sldId="257"/>
            <ac:spMk id="2" creationId="{E5386CA9-AD79-4571-A416-716107A631B6}"/>
          </ac:spMkLst>
        </pc:spChg>
        <pc:spChg chg="mod">
          <ac:chgData name="LIN, Hongbin" userId="9a3685bd-7a9b-43ff-a9b8-78e347fa2957" providerId="ADAL" clId="{8359BD00-FB5E-4867-901A-B5BDAB6AD090}" dt="2021-02-19T10:31:02.024" v="2735" actId="5793"/>
          <ac:spMkLst>
            <pc:docMk/>
            <pc:sldMk cId="3326055473" sldId="257"/>
            <ac:spMk id="3" creationId="{85B2D4CB-4F8C-414E-8EF1-B83E6D2BE13A}"/>
          </ac:spMkLst>
        </pc:spChg>
      </pc:sldChg>
      <pc:sldChg chg="addSp delSp modSp new mod">
        <pc:chgData name="LIN, Hongbin" userId="9a3685bd-7a9b-43ff-a9b8-78e347fa2957" providerId="ADAL" clId="{8359BD00-FB5E-4867-901A-B5BDAB6AD090}" dt="2021-02-19T10:40:31.614" v="2960" actId="1076"/>
        <pc:sldMkLst>
          <pc:docMk/>
          <pc:sldMk cId="3842056230" sldId="258"/>
        </pc:sldMkLst>
        <pc:spChg chg="mod">
          <ac:chgData name="LIN, Hongbin" userId="9a3685bd-7a9b-43ff-a9b8-78e347fa2957" providerId="ADAL" clId="{8359BD00-FB5E-4867-901A-B5BDAB6AD090}" dt="2021-02-19T10:20:03.119" v="2062" actId="20577"/>
          <ac:spMkLst>
            <pc:docMk/>
            <pc:sldMk cId="3842056230" sldId="258"/>
            <ac:spMk id="2" creationId="{4833DD29-5263-4B7A-8DEC-69E276D9EA8B}"/>
          </ac:spMkLst>
        </pc:spChg>
        <pc:spChg chg="del mod">
          <ac:chgData name="LIN, Hongbin" userId="9a3685bd-7a9b-43ff-a9b8-78e347fa2957" providerId="ADAL" clId="{8359BD00-FB5E-4867-901A-B5BDAB6AD090}" dt="2021-02-19T08:14:50.962" v="804" actId="478"/>
          <ac:spMkLst>
            <pc:docMk/>
            <pc:sldMk cId="3842056230" sldId="258"/>
            <ac:spMk id="3" creationId="{AA3DEBAA-3DCB-4FF3-BAE3-3AB4BF4EA3ED}"/>
          </ac:spMkLst>
        </pc:spChg>
        <pc:spChg chg="add del mod">
          <ac:chgData name="LIN, Hongbin" userId="9a3685bd-7a9b-43ff-a9b8-78e347fa2957" providerId="ADAL" clId="{8359BD00-FB5E-4867-901A-B5BDAB6AD090}" dt="2021-02-19T08:14:53.161" v="807" actId="478"/>
          <ac:spMkLst>
            <pc:docMk/>
            <pc:sldMk cId="3842056230" sldId="258"/>
            <ac:spMk id="5" creationId="{4CED48F9-9940-4F28-BD68-8A14097AC366}"/>
          </ac:spMkLst>
        </pc:spChg>
        <pc:spChg chg="add del mod">
          <ac:chgData name="LIN, Hongbin" userId="9a3685bd-7a9b-43ff-a9b8-78e347fa2957" providerId="ADAL" clId="{8359BD00-FB5E-4867-901A-B5BDAB6AD090}" dt="2021-02-19T08:14:51.926" v="806"/>
          <ac:spMkLst>
            <pc:docMk/>
            <pc:sldMk cId="3842056230" sldId="258"/>
            <ac:spMk id="6" creationId="{9D9D1E93-33F6-4868-8EDA-529C1540C5D6}"/>
          </ac:spMkLst>
        </pc:spChg>
        <pc:spChg chg="add mod">
          <ac:chgData name="LIN, Hongbin" userId="9a3685bd-7a9b-43ff-a9b8-78e347fa2957" providerId="ADAL" clId="{8359BD00-FB5E-4867-901A-B5BDAB6AD090}" dt="2021-02-19T10:25:19.970" v="2472" actId="20577"/>
          <ac:spMkLst>
            <pc:docMk/>
            <pc:sldMk cId="3842056230" sldId="258"/>
            <ac:spMk id="7" creationId="{AC6752FE-84D3-4547-B7B5-0BE6EFAE38EB}"/>
          </ac:spMkLst>
        </pc:spChg>
        <pc:spChg chg="add del mod">
          <ac:chgData name="LIN, Hongbin" userId="9a3685bd-7a9b-43ff-a9b8-78e347fa2957" providerId="ADAL" clId="{8359BD00-FB5E-4867-901A-B5BDAB6AD090}" dt="2021-02-19T10:12:58.055" v="1550"/>
          <ac:spMkLst>
            <pc:docMk/>
            <pc:sldMk cId="3842056230" sldId="258"/>
            <ac:spMk id="8" creationId="{20CB0FCE-925E-4EF3-A8C7-DC4792279785}"/>
          </ac:spMkLst>
        </pc:spChg>
        <pc:spChg chg="add mod">
          <ac:chgData name="LIN, Hongbin" userId="9a3685bd-7a9b-43ff-a9b8-78e347fa2957" providerId="ADAL" clId="{8359BD00-FB5E-4867-901A-B5BDAB6AD090}" dt="2021-02-19T10:18:38.509" v="1995" actId="1076"/>
          <ac:spMkLst>
            <pc:docMk/>
            <pc:sldMk cId="3842056230" sldId="258"/>
            <ac:spMk id="9" creationId="{76050E93-936A-41BF-8C4B-B731AE2D5681}"/>
          </ac:spMkLst>
        </pc:spChg>
        <pc:spChg chg="add mod">
          <ac:chgData name="LIN, Hongbin" userId="9a3685bd-7a9b-43ff-a9b8-78e347fa2957" providerId="ADAL" clId="{8359BD00-FB5E-4867-901A-B5BDAB6AD090}" dt="2021-02-19T10:25:26.865" v="2476" actId="20577"/>
          <ac:spMkLst>
            <pc:docMk/>
            <pc:sldMk cId="3842056230" sldId="258"/>
            <ac:spMk id="10" creationId="{0C2D1B80-706A-434A-B090-2C83C8C9CB16}"/>
          </ac:spMkLst>
        </pc:spChg>
        <pc:spChg chg="add mod">
          <ac:chgData name="LIN, Hongbin" userId="9a3685bd-7a9b-43ff-a9b8-78e347fa2957" providerId="ADAL" clId="{8359BD00-FB5E-4867-901A-B5BDAB6AD090}" dt="2021-02-19T10:40:31.614" v="2960" actId="1076"/>
          <ac:spMkLst>
            <pc:docMk/>
            <pc:sldMk cId="3842056230" sldId="258"/>
            <ac:spMk id="11" creationId="{51EF503F-6B58-41FF-8147-2BCD67099585}"/>
          </ac:spMkLst>
        </pc:spChg>
        <pc:spChg chg="add del mod">
          <ac:chgData name="LIN, Hongbin" userId="9a3685bd-7a9b-43ff-a9b8-78e347fa2957" providerId="ADAL" clId="{8359BD00-FB5E-4867-901A-B5BDAB6AD090}" dt="2021-02-19T10:19:23.936" v="2046"/>
          <ac:spMkLst>
            <pc:docMk/>
            <pc:sldMk cId="3842056230" sldId="258"/>
            <ac:spMk id="11" creationId="{70936D08-C3E7-411A-87C0-F7C4273DB2E9}"/>
          </ac:spMkLst>
        </pc:spChg>
        <pc:spChg chg="add mod">
          <ac:chgData name="LIN, Hongbin" userId="9a3685bd-7a9b-43ff-a9b8-78e347fa2957" providerId="ADAL" clId="{8359BD00-FB5E-4867-901A-B5BDAB6AD090}" dt="2021-02-19T10:24:56.301" v="2460" actId="20577"/>
          <ac:spMkLst>
            <pc:docMk/>
            <pc:sldMk cId="3842056230" sldId="258"/>
            <ac:spMk id="12" creationId="{8A8A34F9-05A9-4EDB-A68B-0B6DB8F6C644}"/>
          </ac:spMkLst>
        </pc:spChg>
        <pc:spChg chg="add mod">
          <ac:chgData name="LIN, Hongbin" userId="9a3685bd-7a9b-43ff-a9b8-78e347fa2957" providerId="ADAL" clId="{8359BD00-FB5E-4867-901A-B5BDAB6AD090}" dt="2021-02-19T10:39:44.728" v="2942"/>
          <ac:spMkLst>
            <pc:docMk/>
            <pc:sldMk cId="3842056230" sldId="258"/>
            <ac:spMk id="13" creationId="{B4C91AD4-A22B-46FF-9D0B-47BDFDA163EC}"/>
          </ac:spMkLst>
        </pc:spChg>
        <pc:spChg chg="add mod">
          <ac:chgData name="LIN, Hongbin" userId="9a3685bd-7a9b-43ff-a9b8-78e347fa2957" providerId="ADAL" clId="{8359BD00-FB5E-4867-901A-B5BDAB6AD090}" dt="2021-02-19T10:29:17.500" v="2728" actId="20577"/>
          <ac:spMkLst>
            <pc:docMk/>
            <pc:sldMk cId="3842056230" sldId="258"/>
            <ac:spMk id="14" creationId="{042E46B9-EE10-4782-B096-5B552086BB58}"/>
          </ac:spMkLst>
        </pc:spChg>
      </pc:sldChg>
      <pc:sldChg chg="addSp delSp modSp add mod">
        <pc:chgData name="LIN, Hongbin" userId="9a3685bd-7a9b-43ff-a9b8-78e347fa2957" providerId="ADAL" clId="{8359BD00-FB5E-4867-901A-B5BDAB6AD090}" dt="2021-02-19T10:49:31.719" v="3314" actId="20577"/>
        <pc:sldMkLst>
          <pc:docMk/>
          <pc:sldMk cId="2045428837" sldId="259"/>
        </pc:sldMkLst>
        <pc:spChg chg="mod">
          <ac:chgData name="LIN, Hongbin" userId="9a3685bd-7a9b-43ff-a9b8-78e347fa2957" providerId="ADAL" clId="{8359BD00-FB5E-4867-901A-B5BDAB6AD090}" dt="2021-02-19T10:41:01.775" v="2984" actId="20577"/>
          <ac:spMkLst>
            <pc:docMk/>
            <pc:sldMk cId="2045428837" sldId="259"/>
            <ac:spMk id="2" creationId="{4833DD29-5263-4B7A-8DEC-69E276D9EA8B}"/>
          </ac:spMkLst>
        </pc:spChg>
        <pc:spChg chg="add del mod">
          <ac:chgData name="LIN, Hongbin" userId="9a3685bd-7a9b-43ff-a9b8-78e347fa2957" providerId="ADAL" clId="{8359BD00-FB5E-4867-901A-B5BDAB6AD090}" dt="2021-02-19T10:36:05.062" v="2790" actId="478"/>
          <ac:spMkLst>
            <pc:docMk/>
            <pc:sldMk cId="2045428837" sldId="259"/>
            <ac:spMk id="4" creationId="{47FEC93E-EF28-4AB3-A182-DC846BF6B905}"/>
          </ac:spMkLst>
        </pc:spChg>
        <pc:spChg chg="del">
          <ac:chgData name="LIN, Hongbin" userId="9a3685bd-7a9b-43ff-a9b8-78e347fa2957" providerId="ADAL" clId="{8359BD00-FB5E-4867-901A-B5BDAB6AD090}" dt="2021-02-19T10:36:01.485" v="2788" actId="478"/>
          <ac:spMkLst>
            <pc:docMk/>
            <pc:sldMk cId="2045428837" sldId="259"/>
            <ac:spMk id="7" creationId="{AC6752FE-84D3-4547-B7B5-0BE6EFAE38EB}"/>
          </ac:spMkLst>
        </pc:spChg>
        <pc:spChg chg="mod">
          <ac:chgData name="LIN, Hongbin" userId="9a3685bd-7a9b-43ff-a9b8-78e347fa2957" providerId="ADAL" clId="{8359BD00-FB5E-4867-901A-B5BDAB6AD090}" dt="2021-02-19T10:49:31.719" v="3314" actId="20577"/>
          <ac:spMkLst>
            <pc:docMk/>
            <pc:sldMk cId="2045428837" sldId="259"/>
            <ac:spMk id="9" creationId="{76050E93-936A-41BF-8C4B-B731AE2D5681}"/>
          </ac:spMkLst>
        </pc:spChg>
        <pc:spChg chg="del">
          <ac:chgData name="LIN, Hongbin" userId="9a3685bd-7a9b-43ff-a9b8-78e347fa2957" providerId="ADAL" clId="{8359BD00-FB5E-4867-901A-B5BDAB6AD090}" dt="2021-02-19T10:35:56.399" v="2786" actId="478"/>
          <ac:spMkLst>
            <pc:docMk/>
            <pc:sldMk cId="2045428837" sldId="259"/>
            <ac:spMk id="10" creationId="{0C2D1B80-706A-434A-B090-2C83C8C9CB16}"/>
          </ac:spMkLst>
        </pc:spChg>
        <pc:spChg chg="add del mod">
          <ac:chgData name="LIN, Hongbin" userId="9a3685bd-7a9b-43ff-a9b8-78e347fa2957" providerId="ADAL" clId="{8359BD00-FB5E-4867-901A-B5BDAB6AD090}" dt="2021-02-19T10:49:03.733" v="3299" actId="478"/>
          <ac:spMkLst>
            <pc:docMk/>
            <pc:sldMk cId="2045428837" sldId="259"/>
            <ac:spMk id="11" creationId="{3B6F61D7-8761-40C7-A493-0624B74ED92E}"/>
          </ac:spMkLst>
        </pc:spChg>
        <pc:spChg chg="del">
          <ac:chgData name="LIN, Hongbin" userId="9a3685bd-7a9b-43ff-a9b8-78e347fa2957" providerId="ADAL" clId="{8359BD00-FB5E-4867-901A-B5BDAB6AD090}" dt="2021-02-19T10:35:57.703" v="2787" actId="478"/>
          <ac:spMkLst>
            <pc:docMk/>
            <pc:sldMk cId="2045428837" sldId="259"/>
            <ac:spMk id="12" creationId="{8A8A34F9-05A9-4EDB-A68B-0B6DB8F6C644}"/>
          </ac:spMkLst>
        </pc:spChg>
        <pc:spChg chg="del">
          <ac:chgData name="LIN, Hongbin" userId="9a3685bd-7a9b-43ff-a9b8-78e347fa2957" providerId="ADAL" clId="{8359BD00-FB5E-4867-901A-B5BDAB6AD090}" dt="2021-02-19T10:35:53.507" v="2784" actId="478"/>
          <ac:spMkLst>
            <pc:docMk/>
            <pc:sldMk cId="2045428837" sldId="259"/>
            <ac:spMk id="13" creationId="{B4C91AD4-A22B-46FF-9D0B-47BDFDA163EC}"/>
          </ac:spMkLst>
        </pc:spChg>
        <pc:spChg chg="del">
          <ac:chgData name="LIN, Hongbin" userId="9a3685bd-7a9b-43ff-a9b8-78e347fa2957" providerId="ADAL" clId="{8359BD00-FB5E-4867-901A-B5BDAB6AD090}" dt="2021-02-19T10:35:54.902" v="2785" actId="478"/>
          <ac:spMkLst>
            <pc:docMk/>
            <pc:sldMk cId="2045428837" sldId="259"/>
            <ac:spMk id="14" creationId="{042E46B9-EE10-4782-B096-5B552086BB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791B-A0E3-46A5-B539-DD3007588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90B7E-8D2B-45C3-92D3-69CD60D78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B51C-F27C-4F38-9A7D-9510F86F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73A8-9150-4FE1-BEB3-16E6483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6B79-6013-497D-80DF-9C0B85A7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D89-9D5A-45F3-BE9E-1EA4700E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F25B5-503F-44A5-BCEC-EDBFC143C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644D-2E1E-4EC7-B60B-42BE407D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D5E4-BC16-4422-85A0-47763BA6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DF2D-A6C1-48BE-AEEE-C0F5117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38B03-545A-4780-B367-08AFFFAC5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8E6D4-6FA8-4B49-B1C2-F71C3889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97CF-FAFB-4698-8484-AB993865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202F-B8B1-4D51-9F15-3404DB55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FE33-D6A8-40C8-8BB4-B81ECE05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6095-E613-44F8-8455-756E5AD7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3FAC-534D-42C2-AEC7-E891A845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F4E9-A0C4-427D-AEAF-04DD6828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A999-BD30-4106-A0F4-767C6018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36B0-B6E2-4D5D-9497-620D59DD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DDF4-A6C0-4B89-B19C-020E2209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3945-F7C3-4D4D-80E0-BB0BA372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B2D9-ABB9-431A-834A-99749409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D7C9-8BC6-4F75-BB88-8A826C89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D04C-CEA6-4138-A5B9-E718C2AE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D13E-C2DF-45B4-96DF-09C6A036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FEF5-BBBA-4E49-AF5F-4001E6659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27DE7-3E60-47A8-A803-8628D902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49D4E-7DA7-4388-8CD6-74D3AF38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30C1-6BD9-4C62-BDEC-0D8D9D9E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0E833-84CF-437A-8DB6-F747F2F1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6E69-A964-472E-BD45-2D05EE92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9D88-3F1D-4B3F-B83E-3238F0FB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1488-BD22-4DCD-9D01-4E125E31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10CAA-2216-4964-B07A-C3FE10D6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20C0B-A692-4439-8945-427AC82C0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ACF10-E954-4F87-82BF-820DDABB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09722-029E-4DF4-8FB6-CD4F488A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50B41-BE8A-4D48-968B-738973B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DE27-BB25-4E09-AE5D-5A07CFD7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DFDA4-0467-4330-9224-A71801B1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9504E-3ABC-494C-8456-7DB1B09C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AF48-1AD7-4675-8342-7BC3C605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34D32-6F02-493E-84D0-8470497E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F85F4-03B6-46EE-A5EF-38AB1A9E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CB301-6276-4F10-B371-43F050E8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E769-2DC7-4F22-982B-90E97C1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D50A-E17A-4217-A945-17AA806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8C0F-C895-4868-88A4-737B0847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33AC-347F-4AC4-B4A4-8181BB51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94434-76BF-4645-9C60-965941C8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1739-509B-4010-B168-7DD5BF2D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EF7C-FDD5-41B7-8D30-E13CBA0D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29213-5F65-4FD4-853B-BEBEC9620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E1304-6E69-44F5-A2AA-93AF991A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10B4-B7A8-48DE-913E-C5207838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CF1F-4F33-4C6F-B9AC-1C2F8813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F7F46-799C-4CEF-B3B1-664C447F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7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3E799-5548-4AB4-90FB-34F1977D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AE942-0909-4A6E-997B-DB77ABC4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8728-1132-447E-8D9A-F4BDBDCF6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32F8-7FB1-43A9-A02D-DDCF7A6CBE8C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9472-7748-4740-9516-19BF3F79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A30C-81F6-4F6F-B376-C5F898BEB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7AA5-8C19-4C51-BACE-86056C67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7F63-0F4F-4406-B816-2F9C3644D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Schedule on Project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for MAEG3080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ECEA9-4EF2-44DC-959B-918847B7D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Hongbin LIN</a:t>
            </a:r>
          </a:p>
        </p:txBody>
      </p:sp>
    </p:spTree>
    <p:extLst>
      <p:ext uri="{BB962C8B-B14F-4D97-AF65-F5344CB8AC3E}">
        <p14:creationId xmlns:p14="http://schemas.microsoft.com/office/powerpoint/2010/main" val="31961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6CA9-AD79-4571-A416-716107A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D4CB-4F8C-414E-8EF1-B83E6D2B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831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Date</a:t>
            </a:r>
            <a:r>
              <a:rPr lang="en-US" sz="2000" dirty="0"/>
              <a:t>: should be the last 3~4  weeks</a:t>
            </a:r>
          </a:p>
          <a:p>
            <a:r>
              <a:rPr lang="en-US" sz="2000" b="1" dirty="0"/>
              <a:t>Content</a:t>
            </a:r>
            <a:r>
              <a:rPr lang="en-US" sz="2000" dirty="0"/>
              <a:t>: program parts of core algorithms in the alpha-zero-</a:t>
            </a:r>
            <a:r>
              <a:rPr lang="en-US" sz="2000" dirty="0" err="1"/>
              <a:t>gomoku</a:t>
            </a:r>
            <a:r>
              <a:rPr lang="en-US" sz="2000" dirty="0"/>
              <a:t> project</a:t>
            </a:r>
          </a:p>
          <a:p>
            <a:r>
              <a:rPr lang="en-US" sz="2000" b="1" dirty="0"/>
              <a:t>Core Algorithms</a:t>
            </a:r>
            <a:r>
              <a:rPr lang="en-US" sz="2000" dirty="0"/>
              <a:t>: </a:t>
            </a:r>
            <a:r>
              <a:rPr lang="en-US" altLang="zh-CN" sz="2000" dirty="0"/>
              <a:t>Monte Carlo Tree Search, A3C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sz="2000" b="1" dirty="0"/>
              <a:t>Introduction (Review) Date</a:t>
            </a:r>
            <a:r>
              <a:rPr lang="en-US" sz="2000" dirty="0"/>
              <a:t>: should be 3 weeks (3 presentations) before the project date</a:t>
            </a:r>
            <a:endParaRPr lang="en-US" altLang="zh-CN" sz="2000" dirty="0"/>
          </a:p>
          <a:p>
            <a:r>
              <a:rPr lang="en-US" sz="2000" b="1" dirty="0"/>
              <a:t>Introduction (Review) Content:</a:t>
            </a:r>
            <a:r>
              <a:rPr lang="en-US" altLang="zh-CN" sz="2000" dirty="0"/>
              <a:t> (a) Project Overview and 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Tutorial (b)Monte Carlos Tree Search in Tic Tac Toe (c) Training in Alpha Zero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605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D29-5263-4B7A-8DEC-69E276D9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Project Introduction (Review)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6752FE-84D3-4547-B7B5-0BE6EFAE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19" y="1855767"/>
            <a:ext cx="10759831" cy="403225"/>
          </a:xfrm>
        </p:spPr>
        <p:txBody>
          <a:bodyPr>
            <a:normAutofit/>
          </a:bodyPr>
          <a:lstStyle/>
          <a:p>
            <a:pPr marL="457200" indent="-457200">
              <a:buAutoNum type="alphaLcParenBoth"/>
            </a:pPr>
            <a:r>
              <a:rPr lang="en-US" altLang="zh-CN" sz="2000" b="1" dirty="0"/>
              <a:t>Project Overview and </a:t>
            </a:r>
            <a:r>
              <a:rPr lang="en-US" altLang="zh-CN" sz="2000" b="1" dirty="0" err="1"/>
              <a:t>Pytorch</a:t>
            </a:r>
            <a:r>
              <a:rPr lang="en-US" altLang="zh-CN" sz="2000" b="1" dirty="0"/>
              <a:t> Tutorial (week 1 March 22)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50E93-936A-41BF-8C4B-B731AE2D5681}"/>
              </a:ext>
            </a:extLst>
          </p:cNvPr>
          <p:cNvSpPr txBox="1"/>
          <p:nvPr/>
        </p:nvSpPr>
        <p:spPr>
          <a:xfrm>
            <a:off x="792480" y="2258992"/>
            <a:ext cx="5238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A Brief History of Alpha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Overview of </a:t>
            </a:r>
            <a:r>
              <a:rPr lang="en-US" altLang="zh-CN" sz="1200" b="1" dirty="0" err="1"/>
              <a:t>Gomoku</a:t>
            </a:r>
            <a:r>
              <a:rPr lang="en-US" altLang="zh-CN" sz="1200" b="1" dirty="0"/>
              <a:t>: </a:t>
            </a:r>
            <a:r>
              <a:rPr lang="en-US" altLang="zh-CN" sz="1200" dirty="0"/>
              <a:t>rules and try it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Project Overview: </a:t>
            </a:r>
            <a:r>
              <a:rPr lang="en-US" altLang="zh-CN" sz="1200" dirty="0"/>
              <a:t>goal, how to write program, how to evaluate your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Pytorch</a:t>
            </a:r>
            <a:r>
              <a:rPr lang="en-US" altLang="zh-CN" sz="1200" b="1" dirty="0"/>
              <a:t> Tutorial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jupyter</a:t>
            </a:r>
            <a:r>
              <a:rPr lang="en-US" altLang="zh-CN" sz="1200" dirty="0"/>
              <a:t> notebook to program in </a:t>
            </a:r>
            <a:r>
              <a:rPr lang="en-US" altLang="zh-CN" sz="1200" dirty="0" err="1"/>
              <a:t>pytorch</a:t>
            </a:r>
            <a:endParaRPr lang="en-US" altLang="zh-CN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2D1B80-706A-434A-B090-2C83C8C9CB16}"/>
              </a:ext>
            </a:extLst>
          </p:cNvPr>
          <p:cNvSpPr txBox="1">
            <a:spLocks/>
          </p:cNvSpPr>
          <p:nvPr/>
        </p:nvSpPr>
        <p:spPr>
          <a:xfrm>
            <a:off x="388618" y="3291601"/>
            <a:ext cx="10759831" cy="4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(b) Mote Carlos Tree Search in Tic Tac Toe (week 2 March 29) 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A34F9-05A9-4EDB-A68B-0B6DB8F6C644}"/>
              </a:ext>
            </a:extLst>
          </p:cNvPr>
          <p:cNvSpPr txBox="1"/>
          <p:nvPr/>
        </p:nvSpPr>
        <p:spPr>
          <a:xfrm>
            <a:off x="792479" y="3649642"/>
            <a:ext cx="4596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What is Tic Tac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MCTS Theory: </a:t>
            </a:r>
            <a:r>
              <a:rPr lang="en-US" altLang="zh-CN" sz="1200" dirty="0"/>
              <a:t>Leaf and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MCTS Theory: </a:t>
            </a:r>
            <a:r>
              <a:rPr lang="en-US" altLang="zh-CN" sz="1200" dirty="0"/>
              <a:t>Selection, Expansion, Simulation, </a:t>
            </a:r>
            <a:r>
              <a:rPr lang="en-US" altLang="zh-CN" sz="1200" dirty="0" err="1"/>
              <a:t>Backpropagration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A Case Study of MCTS in Tic Tac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MCTS program tutorial</a:t>
            </a:r>
            <a:endParaRPr lang="en-US" altLang="zh-CN" sz="1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C91AD4-A22B-46FF-9D0B-47BDFDA163EC}"/>
              </a:ext>
            </a:extLst>
          </p:cNvPr>
          <p:cNvSpPr txBox="1">
            <a:spLocks/>
          </p:cNvSpPr>
          <p:nvPr/>
        </p:nvSpPr>
        <p:spPr>
          <a:xfrm>
            <a:off x="388618" y="4821733"/>
            <a:ext cx="10759831" cy="4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(b) Training in alpha zero (week 3 April 5)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E46B9-EE10-4782-B096-5B552086BB58}"/>
              </a:ext>
            </a:extLst>
          </p:cNvPr>
          <p:cNvSpPr txBox="1"/>
          <p:nvPr/>
        </p:nvSpPr>
        <p:spPr>
          <a:xfrm>
            <a:off x="792479" y="5224958"/>
            <a:ext cx="389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Introduce the agent network structure: </a:t>
            </a:r>
            <a:r>
              <a:rPr lang="en-US" altLang="zh-CN" sz="1200" dirty="0"/>
              <a:t>A3C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Explain pseudo code of training process of Alpha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Discuss about the training tricks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F503F-6B58-41FF-8147-2BCD67099585}"/>
              </a:ext>
            </a:extLst>
          </p:cNvPr>
          <p:cNvSpPr txBox="1"/>
          <p:nvPr/>
        </p:nvSpPr>
        <p:spPr>
          <a:xfrm>
            <a:off x="5868845" y="6351865"/>
            <a:ext cx="6095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should be 3 weeks (3 presentations) before starting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8420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D29-5263-4B7A-8DEC-69E276D9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Student Tasks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50E93-936A-41BF-8C4B-B731AE2D5681}"/>
              </a:ext>
            </a:extLst>
          </p:cNvPr>
          <p:cNvSpPr txBox="1"/>
          <p:nvPr/>
        </p:nvSpPr>
        <p:spPr>
          <a:xfrm>
            <a:off x="1035165" y="1864631"/>
            <a:ext cx="5970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Finish all Introduction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Program A3C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Program a MCTS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Program the training procedure according to pseudo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Plot the result of </a:t>
            </a:r>
            <a:r>
              <a:rPr lang="en-US" altLang="zh-CN" b="1"/>
              <a:t>model evaluation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542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273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Schedule on Project Overview for MAEG3080</vt:lpstr>
      <vt:lpstr>Basic Information</vt:lpstr>
      <vt:lpstr>Outline of Project Introduction (Review)</vt:lpstr>
      <vt:lpstr>Outline of Student 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on Project Overview for MAEG3080</dc:title>
  <dc:creator>LIN, Hongbin</dc:creator>
  <cp:lastModifiedBy>Ben Lin</cp:lastModifiedBy>
  <cp:revision>1</cp:revision>
  <dcterms:created xsi:type="dcterms:W3CDTF">2021-02-19T07:01:39Z</dcterms:created>
  <dcterms:modified xsi:type="dcterms:W3CDTF">2021-02-27T09:35:38Z</dcterms:modified>
</cp:coreProperties>
</file>