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4" autoAdjust="0"/>
    <p:restoredTop sz="94660"/>
  </p:normalViewPr>
  <p:slideViewPr>
    <p:cSldViewPr snapToGrid="0">
      <p:cViewPr varScale="1">
        <p:scale>
          <a:sx n="85" d="100"/>
          <a:sy n="85" d="100"/>
        </p:scale>
        <p:origin x="2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99253-F9A9-9BB5-3002-FF9AC65E2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EB44E0-66E5-F004-9FBB-586338561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BDA67-3553-086D-2724-092117D7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9999-9A13-4BAF-B3B8-818696885DB8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DE64D-0C0F-9DB3-D0C0-C0CA9F8A5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69392-8677-50D1-7CB5-70231D8FF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DCC6-03BF-47DD-BC86-8AC8B60EC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42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4B0FC-74D2-60C7-73FD-766D98E38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73EC15-E231-3AF7-08F3-DDC78980A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1A0D6-F524-1AC9-6D9C-D8F75F35B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9999-9A13-4BAF-B3B8-818696885DB8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24CD7-D660-6263-7BD3-BA8740B60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026CC-9037-A782-6AFA-B3C343052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DCC6-03BF-47DD-BC86-8AC8B60EC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76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0F4B08-4BE7-E934-B376-5BE87C5D13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1EA910-F8CE-44B3-BFD3-EE1DEC4A7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375B8-BCD9-4A6E-3D56-73EA55771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9999-9A13-4BAF-B3B8-818696885DB8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301EE-0A6A-942D-AD92-286709AEC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12EB2-613E-8856-8267-FE5DB527C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DCC6-03BF-47DD-BC86-8AC8B60EC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1877-5657-18AA-543B-22907BAB7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466FA-19AD-5521-9B17-642533812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910A8-C089-61E4-DAB1-F4CF45F82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9999-9A13-4BAF-B3B8-818696885DB8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EB410-05FE-48B3-DD29-DE7F33B7E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21FC8-889A-4169-2720-962C4DC27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DCC6-03BF-47DD-BC86-8AC8B60EC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6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55DA6-69FD-83F4-612E-80B1E0618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935F1-B3B4-BB61-BBC1-1CA9E92C5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0A9BD-4AE6-6108-4854-FE1CE23CD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9999-9A13-4BAF-B3B8-818696885DB8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F16C9-DE30-F2EF-3DE1-ADB7EA56C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8E766-59FE-21AC-6314-DF7FB7BCA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DCC6-03BF-47DD-BC86-8AC8B60EC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72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9F3BA-B72E-84C7-5B58-5B820C0AD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3A8CE-D8C9-3AD6-5413-7D3A34F08F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92244-D096-A81A-6592-A87BE2BFE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40E7A-F8BA-DF4F-C1F0-41931B107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9999-9A13-4BAF-B3B8-818696885DB8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CDE0C8-10D7-FFDC-737B-84900A49F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B859FF-2471-6F89-DEBF-78B0D6E31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DCC6-03BF-47DD-BC86-8AC8B60EC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3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223CB-258E-3440-4105-1352E9C37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8CDF6-51B5-1C26-9266-7EFEE7577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253394-D444-46BF-E2A6-BEAEC2DC7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3EE220-5CDC-8770-0ECD-0F8C982A6D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6239D8-A5C8-D036-4051-EEE8D66318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1C9CFF-B4DF-7D94-B2FB-845524095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9999-9A13-4BAF-B3B8-818696885DB8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3109AD-9D99-F668-3598-A6DC7F364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F73CC7-C75A-6B0B-4449-FFA4D4576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DCC6-03BF-47DD-BC86-8AC8B60EC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86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2012F-7009-9908-AA3C-6B5CB1D61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EA69C3-19B9-16DF-00DD-DD3E6E7B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9999-9A13-4BAF-B3B8-818696885DB8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D0BC12-A9FE-1EB6-BA25-9832406D9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685F74-6E2F-90F6-13C6-EEC81D42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DCC6-03BF-47DD-BC86-8AC8B60EC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19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C46332-7DFE-B161-450D-61EB4C379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9999-9A13-4BAF-B3B8-818696885DB8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F827F3-FB1A-610F-80A9-6C8E89194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5FE6DA-6148-EE11-1969-EF6E24ED2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DCC6-03BF-47DD-BC86-8AC8B60EC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382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7E0CF-589F-E3E4-DD33-963217BB1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788D1-1D1B-D09B-BE3E-4B5EDFAF8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177FA0-3D10-ECB7-70F3-1EFFDF470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9923E-037E-1402-1AC0-7A511C3C6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9999-9A13-4BAF-B3B8-818696885DB8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4D83B-788E-60DD-4715-292D6BDF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6DBC3-4F4D-E192-3DAB-39AF1D9C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DCC6-03BF-47DD-BC86-8AC8B60EC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97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4A7D6-912D-A953-B174-EE05F5C7D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C7D660-C34E-86D8-8F52-69856DE2EA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332611-316B-02FE-D1C5-241D57C48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AE22FC-EA4F-B0FA-E981-4DCFCD718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69999-9A13-4BAF-B3B8-818696885DB8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8000D-905F-9B74-7412-4455E54F0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810DC-95E4-3E03-3E4F-F51A7718A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5DCC6-03BF-47DD-BC86-8AC8B60EC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9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5B7728-CB57-FEC6-5CC4-BE4160552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229FA-EE0F-C4CE-1720-805ED9683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FF2FF-EE53-61E6-78AE-BC91AD24A0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369999-9A13-4BAF-B3B8-818696885DB8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2DF59-CE3B-54F7-2C3F-5746F67C16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BBBD6-69E8-1553-F1E6-3854E92F51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95DCC6-03BF-47DD-BC86-8AC8B60EC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10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A4CB830-9AB0-2899-7FE0-C803FE39C79A}"/>
              </a:ext>
            </a:extLst>
          </p:cNvPr>
          <p:cNvGrpSpPr/>
          <p:nvPr/>
        </p:nvGrpSpPr>
        <p:grpSpPr>
          <a:xfrm>
            <a:off x="4390535" y="1336724"/>
            <a:ext cx="3821373" cy="4184552"/>
            <a:chOff x="4390535" y="1336724"/>
            <a:chExt cx="3821373" cy="4184552"/>
          </a:xfrm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EA9F44DD-91C3-96EB-A43C-59B8BCE1E9B6}"/>
                </a:ext>
              </a:extLst>
            </p:cNvPr>
            <p:cNvSpPr/>
            <p:nvPr/>
          </p:nvSpPr>
          <p:spPr>
            <a:xfrm>
              <a:off x="5973843" y="1336724"/>
              <a:ext cx="654756" cy="458125"/>
            </a:xfrm>
            <a:prstGeom prst="triangl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AE4D5DA-9D7B-F9F6-626B-EC6C75D81801}"/>
                </a:ext>
              </a:extLst>
            </p:cNvPr>
            <p:cNvSpPr/>
            <p:nvPr/>
          </p:nvSpPr>
          <p:spPr>
            <a:xfrm>
              <a:off x="4390535" y="1699903"/>
              <a:ext cx="3821373" cy="382137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5074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Rojas,Don</dc:creator>
  <cp:lastModifiedBy>Rojas,Don</cp:lastModifiedBy>
  <cp:revision>2</cp:revision>
  <dcterms:created xsi:type="dcterms:W3CDTF">2024-08-12T03:51:08Z</dcterms:created>
  <dcterms:modified xsi:type="dcterms:W3CDTF">2024-08-12T03:56:38Z</dcterms:modified>
</cp:coreProperties>
</file>