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36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2136-A384-0EF2-A2C4-C2B8B22D6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5D139-823F-3BD8-EB4A-2D291638F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C6C5-F6DD-DEF8-FC69-908E0342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339C-2109-4336-BC1A-89F3B48F128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CC22-8D3D-4CD2-0023-E8C7CE69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2DBD-2617-0B78-9CE5-67C4D6E6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E8C4-507F-47F2-8B1E-8D23B8AF00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5645943E-5F89-5005-1F04-0F22D6B58D3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22300" y="1905000"/>
            <a:ext cx="6591300" cy="3073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78B2-EEE5-9BD3-FDD5-C0230AFB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E3DBA-0799-E015-FC59-FC0EEDA8B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76C3-E25C-FD46-836E-3E7E6752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339C-2109-4336-BC1A-89F3B48F128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8D6A6-25C9-F69B-5C23-3DE33451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6C6C-5D54-E047-1A5F-026E9EFF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E8C4-507F-47F2-8B1E-8D23B8AF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1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168C9-C035-43CD-FB3F-8BCE0F35D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EC975-7F79-81C6-E771-9A24ED73F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E79E3-D319-AA11-656D-FDA8631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339C-2109-4336-BC1A-89F3B48F128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D0FBF-5054-6194-22FB-49684E45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388CC-71AA-C9DA-0EB5-C4887C2E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E8C4-507F-47F2-8B1E-8D23B8AF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5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5D7-C686-9BC1-21BF-79BA35CA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ECAC-2FE9-5FDA-0B5F-9BA6DA20C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473F5-2AD9-A143-22D7-DDAD0D9A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339C-2109-4336-BC1A-89F3B48F128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A79C-1C23-43C0-6954-212FA34D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93CFD-EA6A-B2FA-BFD7-F91F5D80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E8C4-507F-47F2-8B1E-8D23B8AF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413A-BC4A-A577-0AB2-2C30A47F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560A4-3859-0BCD-1285-B6E5E5AF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00B3-BA04-2C27-869C-779C6828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339C-2109-4336-BC1A-89F3B48F128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8B0B1-C492-8914-6E28-9CFD7C28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A64A-7E16-69C9-84AC-FAA7EF51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E8C4-507F-47F2-8B1E-8D23B8AF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1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B16E-4518-AA7D-00FF-C979260B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40A2-1752-6379-3952-B0B937F71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E2F91-CC6E-653A-3700-4AEA22C5A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5367F-C76B-D68B-48AE-88703CF7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339C-2109-4336-BC1A-89F3B48F128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2856B-D92D-0AD1-478C-E0064924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91ABB-A385-1ED2-B60A-BC4CDE24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E8C4-507F-47F2-8B1E-8D23B8AF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8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60A0-BA03-02C7-4439-8852C7B9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B11D8-F17E-8B3A-E267-94BE979F8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B4F7F-C7A6-F835-D8D0-D40AFB59E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CA396-4B70-ACD8-4056-B428DAE01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F55F1-94D9-B342-B0EA-200F9823D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7DDD4-ACA9-FAF1-323F-8AEAB315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339C-2109-4336-BC1A-89F3B48F128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5E815-D4A4-FB1F-1CFF-68779BCC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A45D6-B6DB-B19E-627E-D3BC19D1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E8C4-507F-47F2-8B1E-8D23B8AF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3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6304-897B-D5C3-0B0D-8A536E36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2C74E-5119-22D1-0FE6-D66210BA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339C-2109-4336-BC1A-89F3B48F128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A963F-7BE4-0D16-AA12-C0FCDD1F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ED381-6540-770A-B56D-03FD3854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E8C4-507F-47F2-8B1E-8D23B8AF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0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0118D-6DD7-391A-5DE1-410BAD87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339C-2109-4336-BC1A-89F3B48F128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D3DB3-4744-FBE0-E599-7B50EB4B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B41F2-68E8-4387-0715-4BB09707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E8C4-507F-47F2-8B1E-8D23B8AF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CA8B-71C8-7E08-35A5-579C9871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3A46-178B-336A-877F-26404867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83774-D5A9-D068-DC41-248F10DC3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EC5AF-E49B-9705-34CF-A1B29812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339C-2109-4336-BC1A-89F3B48F128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13474-C97D-1640-3AA4-F61A7A31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B0C03-BAD0-0302-CB04-23BC3C70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E8C4-507F-47F2-8B1E-8D23B8AF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A60A-4AB8-03C4-FAFB-DF0FDDE5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F946A-D86A-10FF-EC5B-FE29AE1C1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3A6B5-FE94-B491-C258-18C685141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A9242-57D8-D83B-39BC-8FCC1359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339C-2109-4336-BC1A-89F3B48F128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1249B-50AF-398A-5B45-ECA3FA72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BB7DA-4292-B3CF-EA5D-046C2E61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E8C4-507F-47F2-8B1E-8D23B8AF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5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9DBAE-ACF5-ABD8-6316-4B59C2A2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C6014-476B-A5E5-8B85-59D993B4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762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2B9E9-EBFE-74BB-CDD8-A64FCF5B0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4339C-2109-4336-BC1A-89F3B48F128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277CA-76B8-2A26-0FBD-FABFA063E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22D3-B6B7-C8A2-7FE1-6D2E6C8F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E8C4-507F-47F2-8B1E-8D23B8AF0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8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1719B34-3CBD-7784-4C8D-AF1DA8B81500}"/>
              </a:ext>
            </a:extLst>
          </p:cNvPr>
          <p:cNvGrpSpPr/>
          <p:nvPr/>
        </p:nvGrpSpPr>
        <p:grpSpPr>
          <a:xfrm>
            <a:off x="3316418" y="726433"/>
            <a:ext cx="1261003" cy="5405134"/>
            <a:chOff x="2474442" y="513972"/>
            <a:chExt cx="1261003" cy="5405134"/>
          </a:xfrm>
          <a:solidFill>
            <a:srgbClr val="0070C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12F140-7DFC-BC67-A9AF-B13862E2D097}"/>
                </a:ext>
              </a:extLst>
            </p:cNvPr>
            <p:cNvSpPr/>
            <p:nvPr/>
          </p:nvSpPr>
          <p:spPr>
            <a:xfrm>
              <a:off x="2639019" y="978469"/>
              <a:ext cx="931847" cy="392283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A885D1A-EB7A-783D-D2ED-F2DDC3330475}"/>
                </a:ext>
              </a:extLst>
            </p:cNvPr>
            <p:cNvSpPr/>
            <p:nvPr/>
          </p:nvSpPr>
          <p:spPr>
            <a:xfrm>
              <a:off x="2639019" y="513972"/>
              <a:ext cx="931847" cy="931847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F1A06F-586B-7906-1B54-B4D558666054}"/>
                </a:ext>
              </a:extLst>
            </p:cNvPr>
            <p:cNvSpPr/>
            <p:nvPr/>
          </p:nvSpPr>
          <p:spPr>
            <a:xfrm>
              <a:off x="2639019" y="906255"/>
              <a:ext cx="931847" cy="931847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5BCA6B-4F26-9E88-C792-3B46552F9EED}"/>
                </a:ext>
              </a:extLst>
            </p:cNvPr>
            <p:cNvSpPr/>
            <p:nvPr/>
          </p:nvSpPr>
          <p:spPr>
            <a:xfrm>
              <a:off x="2810561" y="1670587"/>
              <a:ext cx="588763" cy="247853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90B661E-4209-75E5-75C2-B319D142898F}"/>
                </a:ext>
              </a:extLst>
            </p:cNvPr>
            <p:cNvSpPr/>
            <p:nvPr/>
          </p:nvSpPr>
          <p:spPr>
            <a:xfrm>
              <a:off x="2639019" y="976506"/>
              <a:ext cx="931847" cy="931847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0ABAAD-2442-CE35-750C-934BE92156E4}"/>
                </a:ext>
              </a:extLst>
            </p:cNvPr>
            <p:cNvSpPr/>
            <p:nvPr/>
          </p:nvSpPr>
          <p:spPr>
            <a:xfrm>
              <a:off x="2474442" y="2472407"/>
              <a:ext cx="1261003" cy="3446699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434FB5-48E8-3D2D-3B2D-223830185507}"/>
                </a:ext>
              </a:extLst>
            </p:cNvPr>
            <p:cNvSpPr/>
            <p:nvPr/>
          </p:nvSpPr>
          <p:spPr>
            <a:xfrm>
              <a:off x="2474442" y="1841907"/>
              <a:ext cx="1261003" cy="1261003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4A884B-22FE-2EA4-5A27-4F0F2C6A7431}"/>
              </a:ext>
            </a:extLst>
          </p:cNvPr>
          <p:cNvGrpSpPr/>
          <p:nvPr/>
        </p:nvGrpSpPr>
        <p:grpSpPr>
          <a:xfrm>
            <a:off x="8805463" y="-5155118"/>
            <a:ext cx="1261004" cy="4963456"/>
            <a:chOff x="6326761" y="1130802"/>
            <a:chExt cx="1261004" cy="49634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32B3C4-D33F-AF98-0DEC-CFF727C25C18}"/>
                </a:ext>
              </a:extLst>
            </p:cNvPr>
            <p:cNvSpPr/>
            <p:nvPr/>
          </p:nvSpPr>
          <p:spPr>
            <a:xfrm>
              <a:off x="6724512" y="1130802"/>
              <a:ext cx="465502" cy="6139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B3A102-9B43-AAA2-0500-5E2B8B421C38}"/>
                </a:ext>
              </a:extLst>
            </p:cNvPr>
            <p:cNvSpPr/>
            <p:nvPr/>
          </p:nvSpPr>
          <p:spPr>
            <a:xfrm>
              <a:off x="6326762" y="2017058"/>
              <a:ext cx="1261003" cy="34466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F7836-7413-DD8D-395C-7DA7B2BBF85A}"/>
                </a:ext>
              </a:extLst>
            </p:cNvPr>
            <p:cNvSpPr/>
            <p:nvPr/>
          </p:nvSpPr>
          <p:spPr>
            <a:xfrm>
              <a:off x="6326762" y="1386558"/>
              <a:ext cx="1261003" cy="12610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E3B1E80-BCCE-3C64-A76F-7E38623E0B51}"/>
                </a:ext>
              </a:extLst>
            </p:cNvPr>
            <p:cNvSpPr/>
            <p:nvPr/>
          </p:nvSpPr>
          <p:spPr>
            <a:xfrm>
              <a:off x="6326761" y="4833255"/>
              <a:ext cx="1261003" cy="12610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B5CE75B-3FD2-4A22-3F94-8C3073500BF1}"/>
              </a:ext>
            </a:extLst>
          </p:cNvPr>
          <p:cNvGrpSpPr/>
          <p:nvPr/>
        </p:nvGrpSpPr>
        <p:grpSpPr>
          <a:xfrm>
            <a:off x="10255737" y="-4556307"/>
            <a:ext cx="4330700" cy="4330700"/>
            <a:chOff x="5070509" y="383086"/>
            <a:chExt cx="4330700" cy="4330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8E4A120-EE81-9DC2-EB03-1FB1C3AB8038}"/>
                </a:ext>
              </a:extLst>
            </p:cNvPr>
            <p:cNvSpPr/>
            <p:nvPr/>
          </p:nvSpPr>
          <p:spPr>
            <a:xfrm>
              <a:off x="5070509" y="383086"/>
              <a:ext cx="4330700" cy="43307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41FD2E2-922A-1234-5D46-B3DA75DA6BF3}"/>
                </a:ext>
              </a:extLst>
            </p:cNvPr>
            <p:cNvSpPr/>
            <p:nvPr/>
          </p:nvSpPr>
          <p:spPr>
            <a:xfrm>
              <a:off x="5772218" y="1084795"/>
              <a:ext cx="2927282" cy="2927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3F0A567-4800-CFDA-9324-D4642BDF4FC1}"/>
                </a:ext>
              </a:extLst>
            </p:cNvPr>
            <p:cNvGrpSpPr/>
            <p:nvPr/>
          </p:nvGrpSpPr>
          <p:grpSpPr>
            <a:xfrm>
              <a:off x="6176371" y="2565742"/>
              <a:ext cx="2107334" cy="1862162"/>
              <a:chOff x="9347574" y="3911699"/>
              <a:chExt cx="2604821" cy="2301772"/>
            </a:xfrm>
            <a:solidFill>
              <a:srgbClr val="0070C0"/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88DA490-CA8F-BA1D-9B6A-F4F8D4EDF55A}"/>
                  </a:ext>
                </a:extLst>
              </p:cNvPr>
              <p:cNvSpPr/>
              <p:nvPr/>
            </p:nvSpPr>
            <p:spPr>
              <a:xfrm>
                <a:off x="10102918" y="4952330"/>
                <a:ext cx="1097208" cy="125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A70D5BF-E1D0-15CE-F415-A95B8C7E1DB9}"/>
                  </a:ext>
                </a:extLst>
              </p:cNvPr>
              <p:cNvSpPr/>
              <p:nvPr/>
            </p:nvSpPr>
            <p:spPr>
              <a:xfrm>
                <a:off x="10095931" y="3911699"/>
                <a:ext cx="1111182" cy="11111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E2C20D8-EA1C-F52F-FF56-C4B8C04A9B1E}"/>
                  </a:ext>
                </a:extLst>
              </p:cNvPr>
              <p:cNvSpPr/>
              <p:nvPr/>
            </p:nvSpPr>
            <p:spPr>
              <a:xfrm>
                <a:off x="10001764" y="4907876"/>
                <a:ext cx="479442" cy="479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212F9776-474A-1F49-7218-C84B3C8E26BE}"/>
                  </a:ext>
                </a:extLst>
              </p:cNvPr>
              <p:cNvSpPr/>
              <p:nvPr/>
            </p:nvSpPr>
            <p:spPr>
              <a:xfrm>
                <a:off x="9347574" y="5032406"/>
                <a:ext cx="1370035" cy="11810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7FB8EE4-650E-E9D4-D68F-863192095279}"/>
                  </a:ext>
                </a:extLst>
              </p:cNvPr>
              <p:cNvSpPr/>
              <p:nvPr/>
            </p:nvSpPr>
            <p:spPr>
              <a:xfrm flipH="1">
                <a:off x="10818763" y="4907876"/>
                <a:ext cx="479442" cy="479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3287B236-8799-92B9-8D3F-04A696B91D14}"/>
                  </a:ext>
                </a:extLst>
              </p:cNvPr>
              <p:cNvSpPr/>
              <p:nvPr/>
            </p:nvSpPr>
            <p:spPr>
              <a:xfrm flipH="1">
                <a:off x="10582360" y="5032406"/>
                <a:ext cx="1370035" cy="11810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24A530C-667F-A929-18F8-5629A7488A98}"/>
                </a:ext>
              </a:extLst>
            </p:cNvPr>
            <p:cNvGrpSpPr/>
            <p:nvPr/>
          </p:nvGrpSpPr>
          <p:grpSpPr>
            <a:xfrm rot="10800000">
              <a:off x="6182192" y="663268"/>
              <a:ext cx="2107334" cy="1862162"/>
              <a:chOff x="9347574" y="3911699"/>
              <a:chExt cx="2604821" cy="2301772"/>
            </a:xfrm>
            <a:solidFill>
              <a:srgbClr val="0070C0"/>
            </a:solidFill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FC6BBB3-0458-B6BF-1A45-401F98198AAD}"/>
                  </a:ext>
                </a:extLst>
              </p:cNvPr>
              <p:cNvSpPr/>
              <p:nvPr/>
            </p:nvSpPr>
            <p:spPr>
              <a:xfrm>
                <a:off x="10102918" y="4952330"/>
                <a:ext cx="1097208" cy="125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E4F0272-C2EE-74F2-969D-15A130EA0A68}"/>
                  </a:ext>
                </a:extLst>
              </p:cNvPr>
              <p:cNvSpPr/>
              <p:nvPr/>
            </p:nvSpPr>
            <p:spPr>
              <a:xfrm>
                <a:off x="10095931" y="3911699"/>
                <a:ext cx="1111182" cy="11111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13C2037-987C-E9D4-A26B-C03E8D84C921}"/>
                  </a:ext>
                </a:extLst>
              </p:cNvPr>
              <p:cNvSpPr/>
              <p:nvPr/>
            </p:nvSpPr>
            <p:spPr>
              <a:xfrm>
                <a:off x="10001764" y="4907876"/>
                <a:ext cx="479442" cy="479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207212A-5E85-EAF9-22C7-F5925BCE90A2}"/>
                  </a:ext>
                </a:extLst>
              </p:cNvPr>
              <p:cNvSpPr/>
              <p:nvPr/>
            </p:nvSpPr>
            <p:spPr>
              <a:xfrm>
                <a:off x="9347574" y="5032406"/>
                <a:ext cx="1370035" cy="11810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7F3828F-6D93-AF93-A225-3C31F22EAB1F}"/>
                  </a:ext>
                </a:extLst>
              </p:cNvPr>
              <p:cNvSpPr/>
              <p:nvPr/>
            </p:nvSpPr>
            <p:spPr>
              <a:xfrm flipH="1">
                <a:off x="10818763" y="4907876"/>
                <a:ext cx="479442" cy="479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A64B0FBA-3CFE-08AC-195E-63037971B1FF}"/>
                  </a:ext>
                </a:extLst>
              </p:cNvPr>
              <p:cNvSpPr/>
              <p:nvPr/>
            </p:nvSpPr>
            <p:spPr>
              <a:xfrm flipH="1">
                <a:off x="10582360" y="5032406"/>
                <a:ext cx="1370035" cy="11810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D3D1748-3B88-6D2B-D428-A2F198183D86}"/>
                </a:ext>
              </a:extLst>
            </p:cNvPr>
            <p:cNvGrpSpPr/>
            <p:nvPr/>
          </p:nvGrpSpPr>
          <p:grpSpPr>
            <a:xfrm rot="5400000">
              <a:off x="5233586" y="1622960"/>
              <a:ext cx="2107334" cy="1862162"/>
              <a:chOff x="9347574" y="3911699"/>
              <a:chExt cx="2604821" cy="2301772"/>
            </a:xfrm>
            <a:solidFill>
              <a:srgbClr val="0070C0"/>
            </a:solidFill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F2A460-8490-FD47-BFE9-FC0C638E3A14}"/>
                  </a:ext>
                </a:extLst>
              </p:cNvPr>
              <p:cNvSpPr/>
              <p:nvPr/>
            </p:nvSpPr>
            <p:spPr>
              <a:xfrm>
                <a:off x="10102918" y="4952330"/>
                <a:ext cx="1097208" cy="125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BD7C52F-9818-A94F-369F-2CECC4BA9DA6}"/>
                  </a:ext>
                </a:extLst>
              </p:cNvPr>
              <p:cNvSpPr/>
              <p:nvPr/>
            </p:nvSpPr>
            <p:spPr>
              <a:xfrm>
                <a:off x="10095931" y="3911699"/>
                <a:ext cx="1111182" cy="11111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050BCBB-0757-4D6A-895D-AEA0AA898B7C}"/>
                  </a:ext>
                </a:extLst>
              </p:cNvPr>
              <p:cNvSpPr/>
              <p:nvPr/>
            </p:nvSpPr>
            <p:spPr>
              <a:xfrm>
                <a:off x="10001764" y="4907876"/>
                <a:ext cx="479442" cy="479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43FA355C-F59A-D046-3447-A18EE619B648}"/>
                  </a:ext>
                </a:extLst>
              </p:cNvPr>
              <p:cNvSpPr/>
              <p:nvPr/>
            </p:nvSpPr>
            <p:spPr>
              <a:xfrm>
                <a:off x="9347574" y="5032406"/>
                <a:ext cx="1370035" cy="11810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8265E3F-47B8-4D9A-0B44-E7646A59F88B}"/>
                  </a:ext>
                </a:extLst>
              </p:cNvPr>
              <p:cNvSpPr/>
              <p:nvPr/>
            </p:nvSpPr>
            <p:spPr>
              <a:xfrm flipH="1">
                <a:off x="10818763" y="4907876"/>
                <a:ext cx="479442" cy="479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94B3F839-FAC6-B9A0-DFC5-23EFB434093C}"/>
                  </a:ext>
                </a:extLst>
              </p:cNvPr>
              <p:cNvSpPr/>
              <p:nvPr/>
            </p:nvSpPr>
            <p:spPr>
              <a:xfrm flipH="1">
                <a:off x="10582360" y="5032406"/>
                <a:ext cx="1370035" cy="11810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415D78F-2FE6-F011-F482-12A596B7B84C}"/>
                </a:ext>
              </a:extLst>
            </p:cNvPr>
            <p:cNvGrpSpPr/>
            <p:nvPr/>
          </p:nvGrpSpPr>
          <p:grpSpPr>
            <a:xfrm rot="16200000">
              <a:off x="7130798" y="1619501"/>
              <a:ext cx="2107334" cy="1862162"/>
              <a:chOff x="9347574" y="3911699"/>
              <a:chExt cx="2604821" cy="2301772"/>
            </a:xfrm>
            <a:solidFill>
              <a:srgbClr val="0070C0"/>
            </a:solidFill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376E200-1893-BB57-188F-54F7736186F4}"/>
                  </a:ext>
                </a:extLst>
              </p:cNvPr>
              <p:cNvSpPr/>
              <p:nvPr/>
            </p:nvSpPr>
            <p:spPr>
              <a:xfrm>
                <a:off x="10102918" y="4952330"/>
                <a:ext cx="1097208" cy="125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6F0C174-BF4D-753E-7E83-4CA3FA3B9ADC}"/>
                  </a:ext>
                </a:extLst>
              </p:cNvPr>
              <p:cNvSpPr/>
              <p:nvPr/>
            </p:nvSpPr>
            <p:spPr>
              <a:xfrm>
                <a:off x="10095931" y="3911699"/>
                <a:ext cx="1111182" cy="11111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C8628C3-2F4B-AEFE-7B1F-09C809378A47}"/>
                  </a:ext>
                </a:extLst>
              </p:cNvPr>
              <p:cNvSpPr/>
              <p:nvPr/>
            </p:nvSpPr>
            <p:spPr>
              <a:xfrm>
                <a:off x="10001764" y="4907876"/>
                <a:ext cx="479442" cy="479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6E3FC6C1-3025-BA3A-1B29-97FD91713D0C}"/>
                  </a:ext>
                </a:extLst>
              </p:cNvPr>
              <p:cNvSpPr/>
              <p:nvPr/>
            </p:nvSpPr>
            <p:spPr>
              <a:xfrm>
                <a:off x="9347574" y="5032406"/>
                <a:ext cx="1370035" cy="11810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5BD562D-483B-1289-2554-B22CCFCA3DA3}"/>
                  </a:ext>
                </a:extLst>
              </p:cNvPr>
              <p:cNvSpPr/>
              <p:nvPr/>
            </p:nvSpPr>
            <p:spPr>
              <a:xfrm flipH="1">
                <a:off x="10818763" y="4907876"/>
                <a:ext cx="479442" cy="479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F1A85D29-2873-69D9-52A7-3E0A1DE291D3}"/>
                  </a:ext>
                </a:extLst>
              </p:cNvPr>
              <p:cNvSpPr/>
              <p:nvPr/>
            </p:nvSpPr>
            <p:spPr>
              <a:xfrm flipH="1">
                <a:off x="10582360" y="5032406"/>
                <a:ext cx="1370035" cy="11810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4E7AE8D-4E57-8085-195D-4C6ADF677B2F}"/>
              </a:ext>
            </a:extLst>
          </p:cNvPr>
          <p:cNvGrpSpPr/>
          <p:nvPr/>
        </p:nvGrpSpPr>
        <p:grpSpPr>
          <a:xfrm rot="16200000">
            <a:off x="6767972" y="1101370"/>
            <a:ext cx="1261004" cy="4963456"/>
            <a:chOff x="6326761" y="1130802"/>
            <a:chExt cx="1261004" cy="496345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EBCD0E9-C05C-A434-BD4B-9573D6D2A101}"/>
                </a:ext>
              </a:extLst>
            </p:cNvPr>
            <p:cNvSpPr/>
            <p:nvPr/>
          </p:nvSpPr>
          <p:spPr>
            <a:xfrm>
              <a:off x="6724512" y="1130802"/>
              <a:ext cx="465502" cy="6139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5F7F85-B254-97F3-8B3A-418C20C52CE7}"/>
                </a:ext>
              </a:extLst>
            </p:cNvPr>
            <p:cNvSpPr/>
            <p:nvPr/>
          </p:nvSpPr>
          <p:spPr>
            <a:xfrm>
              <a:off x="6326762" y="2017058"/>
              <a:ext cx="1261003" cy="34466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016D369-B3FE-5FC5-0878-5B5B1525D7D1}"/>
                </a:ext>
              </a:extLst>
            </p:cNvPr>
            <p:cNvSpPr/>
            <p:nvPr/>
          </p:nvSpPr>
          <p:spPr>
            <a:xfrm>
              <a:off x="6326762" y="1386558"/>
              <a:ext cx="1261003" cy="12610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DED8F7C-5A0E-5BB4-0FA4-4B41D5381644}"/>
                </a:ext>
              </a:extLst>
            </p:cNvPr>
            <p:cNvSpPr/>
            <p:nvPr/>
          </p:nvSpPr>
          <p:spPr>
            <a:xfrm>
              <a:off x="6326761" y="4833255"/>
              <a:ext cx="1261003" cy="12610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7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65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artial Circle 70">
            <a:extLst>
              <a:ext uri="{FF2B5EF4-FFF2-40B4-BE49-F238E27FC236}">
                <a16:creationId xmlns:a16="http://schemas.microsoft.com/office/drawing/2014/main" id="{12742D2C-0FAB-22C7-93F0-570A7AC6E166}"/>
              </a:ext>
            </a:extLst>
          </p:cNvPr>
          <p:cNvSpPr/>
          <p:nvPr/>
        </p:nvSpPr>
        <p:spPr>
          <a:xfrm>
            <a:off x="2105020" y="2120088"/>
            <a:ext cx="4116710" cy="4116708"/>
          </a:xfrm>
          <a:prstGeom prst="pie">
            <a:avLst>
              <a:gd name="adj1" fmla="val 8059157"/>
              <a:gd name="adj2" fmla="val 1890704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Partial Circle 65">
            <a:extLst>
              <a:ext uri="{FF2B5EF4-FFF2-40B4-BE49-F238E27FC236}">
                <a16:creationId xmlns:a16="http://schemas.microsoft.com/office/drawing/2014/main" id="{276449B1-6ED2-C605-2081-E6C58400A716}"/>
              </a:ext>
            </a:extLst>
          </p:cNvPr>
          <p:cNvSpPr/>
          <p:nvPr/>
        </p:nvSpPr>
        <p:spPr>
          <a:xfrm>
            <a:off x="2105020" y="2108484"/>
            <a:ext cx="4116710" cy="4116708"/>
          </a:xfrm>
          <a:prstGeom prst="pie">
            <a:avLst>
              <a:gd name="adj1" fmla="val 16201232"/>
              <a:gd name="adj2" fmla="val 274038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66EEB9E-62E5-2F2D-AF2E-D4F244EB42C6}"/>
              </a:ext>
            </a:extLst>
          </p:cNvPr>
          <p:cNvSpPr/>
          <p:nvPr/>
        </p:nvSpPr>
        <p:spPr>
          <a:xfrm>
            <a:off x="6635928" y="-4642705"/>
            <a:ext cx="4159684" cy="415968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26000">
                <a:schemeClr val="accent5">
                  <a:lumMod val="97000"/>
                  <a:lumOff val="3000"/>
                </a:schemeClr>
              </a:gs>
              <a:gs pos="66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46257D5C-F0D4-BFBC-F8FD-71DE83A60756}"/>
              </a:ext>
            </a:extLst>
          </p:cNvPr>
          <p:cNvSpPr/>
          <p:nvPr/>
        </p:nvSpPr>
        <p:spPr>
          <a:xfrm>
            <a:off x="2105020" y="2133598"/>
            <a:ext cx="4116710" cy="4116708"/>
          </a:xfrm>
          <a:prstGeom prst="pie">
            <a:avLst>
              <a:gd name="adj1" fmla="val 1399"/>
              <a:gd name="adj2" fmla="val 53958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33D63C-B6C6-A94B-B2C2-42507480BBFB}"/>
              </a:ext>
            </a:extLst>
          </p:cNvPr>
          <p:cNvSpPr/>
          <p:nvPr/>
        </p:nvSpPr>
        <p:spPr>
          <a:xfrm>
            <a:off x="2106930" y="2133600"/>
            <a:ext cx="4114800" cy="41148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270E8B-60B8-BF1B-A1FE-1788BC23A6EF}"/>
              </a:ext>
            </a:extLst>
          </p:cNvPr>
          <p:cNvCxnSpPr>
            <a:cxnSpLocks/>
          </p:cNvCxnSpPr>
          <p:nvPr/>
        </p:nvCxnSpPr>
        <p:spPr>
          <a:xfrm flipH="1" flipV="1">
            <a:off x="4164330" y="2133598"/>
            <a:ext cx="9944" cy="6026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B6937D-1B58-ABC9-14EA-836B04896710}"/>
              </a:ext>
            </a:extLst>
          </p:cNvPr>
          <p:cNvCxnSpPr>
            <a:cxnSpLocks/>
            <a:stCxn id="4" idx="6"/>
          </p:cNvCxnSpPr>
          <p:nvPr/>
        </p:nvCxnSpPr>
        <p:spPr>
          <a:xfrm flipH="1" flipV="1">
            <a:off x="2129574" y="4189592"/>
            <a:ext cx="4092156" cy="14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B63613-A53B-0396-A3B6-F9C85BCF537E}"/>
              </a:ext>
            </a:extLst>
          </p:cNvPr>
          <p:cNvCxnSpPr>
            <a:cxnSpLocks/>
          </p:cNvCxnSpPr>
          <p:nvPr/>
        </p:nvCxnSpPr>
        <p:spPr>
          <a:xfrm flipH="1">
            <a:off x="5501846" y="2726201"/>
            <a:ext cx="117285" cy="1231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1555F6-39A7-4164-CE17-846B4B0712D4}"/>
              </a:ext>
            </a:extLst>
          </p:cNvPr>
          <p:cNvCxnSpPr>
            <a:cxnSpLocks/>
          </p:cNvCxnSpPr>
          <p:nvPr/>
        </p:nvCxnSpPr>
        <p:spPr>
          <a:xfrm flipH="1">
            <a:off x="2731754" y="5519841"/>
            <a:ext cx="122992" cy="1171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388D855-9788-7A99-B4BE-712807F68024}"/>
              </a:ext>
            </a:extLst>
          </p:cNvPr>
          <p:cNvCxnSpPr>
            <a:cxnSpLocks/>
          </p:cNvCxnSpPr>
          <p:nvPr/>
        </p:nvCxnSpPr>
        <p:spPr>
          <a:xfrm>
            <a:off x="2713766" y="2736199"/>
            <a:ext cx="122992" cy="1231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3BB0B3-0873-EFBB-FAD3-2709AB593E8E}"/>
              </a:ext>
            </a:extLst>
          </p:cNvPr>
          <p:cNvCxnSpPr>
            <a:cxnSpLocks/>
          </p:cNvCxnSpPr>
          <p:nvPr/>
        </p:nvCxnSpPr>
        <p:spPr>
          <a:xfrm>
            <a:off x="5502470" y="5519841"/>
            <a:ext cx="124513" cy="1245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CA695FA-E6FE-F8B9-51A9-AF92D05B8D99}"/>
              </a:ext>
            </a:extLst>
          </p:cNvPr>
          <p:cNvCxnSpPr>
            <a:cxnSpLocks/>
          </p:cNvCxnSpPr>
          <p:nvPr/>
        </p:nvCxnSpPr>
        <p:spPr>
          <a:xfrm flipV="1">
            <a:off x="4164330" y="5848350"/>
            <a:ext cx="0" cy="4000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2F0D105-A12C-5451-8B80-DAB38D262E65}"/>
              </a:ext>
            </a:extLst>
          </p:cNvPr>
          <p:cNvSpPr/>
          <p:nvPr/>
        </p:nvSpPr>
        <p:spPr>
          <a:xfrm>
            <a:off x="10957976" y="-3600450"/>
            <a:ext cx="4114800" cy="41148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A8194B-1BB3-1163-5AE3-DB7CDAB962AD}"/>
              </a:ext>
            </a:extLst>
          </p:cNvPr>
          <p:cNvCxnSpPr>
            <a:cxnSpLocks/>
          </p:cNvCxnSpPr>
          <p:nvPr/>
        </p:nvCxnSpPr>
        <p:spPr>
          <a:xfrm rot="5400000">
            <a:off x="11111641" y="-1700033"/>
            <a:ext cx="0" cy="3111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254EA2E-D1A8-DF6E-889D-383A9C94D015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11560575" y="-212801"/>
            <a:ext cx="124350" cy="1245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9D00AC-678E-300B-2534-B74149BB8E0A}"/>
              </a:ext>
            </a:extLst>
          </p:cNvPr>
          <p:cNvCxnSpPr>
            <a:cxnSpLocks/>
            <a:endCxn id="76" idx="5"/>
          </p:cNvCxnSpPr>
          <p:nvPr/>
        </p:nvCxnSpPr>
        <p:spPr>
          <a:xfrm>
            <a:off x="14345664" y="-212801"/>
            <a:ext cx="124513" cy="1245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BD20E09-0838-50C6-60F7-00D2F0F74723}"/>
              </a:ext>
            </a:extLst>
          </p:cNvPr>
          <p:cNvGrpSpPr/>
          <p:nvPr/>
        </p:nvGrpSpPr>
        <p:grpSpPr>
          <a:xfrm>
            <a:off x="12888313" y="-3492502"/>
            <a:ext cx="264795" cy="2092324"/>
            <a:chOff x="8270555" y="2315845"/>
            <a:chExt cx="264795" cy="2092324"/>
          </a:xfrm>
        </p:grpSpPr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E1409C57-CDBA-A040-7568-338B855F58F9}"/>
                </a:ext>
              </a:extLst>
            </p:cNvPr>
            <p:cNvSpPr/>
            <p:nvPr/>
          </p:nvSpPr>
          <p:spPr>
            <a:xfrm>
              <a:off x="8296274" y="2315845"/>
              <a:ext cx="213359" cy="185927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976747D-1F1E-2E19-3327-24A4CAE50772}"/>
                </a:ext>
              </a:extLst>
            </p:cNvPr>
            <p:cNvSpPr/>
            <p:nvPr/>
          </p:nvSpPr>
          <p:spPr>
            <a:xfrm flipV="1">
              <a:off x="8270555" y="4143374"/>
              <a:ext cx="264795" cy="26479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612C2AD-081C-63A0-A347-9827DCB396CD}"/>
              </a:ext>
            </a:extLst>
          </p:cNvPr>
          <p:cNvCxnSpPr>
            <a:cxnSpLocks/>
          </p:cNvCxnSpPr>
          <p:nvPr/>
        </p:nvCxnSpPr>
        <p:spPr>
          <a:xfrm flipV="1">
            <a:off x="13015376" y="114300"/>
            <a:ext cx="0" cy="4000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22294507-3118-D4DD-E1D2-549ED7F862D6}"/>
              </a:ext>
            </a:extLst>
          </p:cNvPr>
          <p:cNvSpPr/>
          <p:nvPr/>
        </p:nvSpPr>
        <p:spPr>
          <a:xfrm>
            <a:off x="2446650" y="2460668"/>
            <a:ext cx="3433450" cy="3457848"/>
          </a:xfrm>
          <a:prstGeom prst="ellipse">
            <a:avLst/>
          </a:prstGeom>
          <a:gradFill flip="none" rotWithShape="1">
            <a:gsLst>
              <a:gs pos="26000">
                <a:schemeClr val="bg1"/>
              </a:gs>
              <a:gs pos="74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2B3BF2-9DF6-D9C5-4A58-5EB90DD15072}"/>
              </a:ext>
            </a:extLst>
          </p:cNvPr>
          <p:cNvGrpSpPr/>
          <p:nvPr/>
        </p:nvGrpSpPr>
        <p:grpSpPr>
          <a:xfrm>
            <a:off x="7465382" y="2382838"/>
            <a:ext cx="264795" cy="2092324"/>
            <a:chOff x="8270555" y="2315845"/>
            <a:chExt cx="264795" cy="2092324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D51859D-FC6A-8FAF-BA7E-3EC1BA70EDBF}"/>
                </a:ext>
              </a:extLst>
            </p:cNvPr>
            <p:cNvSpPr/>
            <p:nvPr/>
          </p:nvSpPr>
          <p:spPr>
            <a:xfrm>
              <a:off x="8296274" y="2315845"/>
              <a:ext cx="213359" cy="185927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A3B7A3-2284-FD4E-1A67-B4EEE0BCF154}"/>
                </a:ext>
              </a:extLst>
            </p:cNvPr>
            <p:cNvSpPr/>
            <p:nvPr/>
          </p:nvSpPr>
          <p:spPr>
            <a:xfrm flipV="1">
              <a:off x="8270555" y="4143374"/>
              <a:ext cx="264795" cy="26479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0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Rojas</dc:creator>
  <cp:lastModifiedBy>Javier Rojas</cp:lastModifiedBy>
  <cp:revision>23</cp:revision>
  <dcterms:created xsi:type="dcterms:W3CDTF">2022-07-20T21:50:31Z</dcterms:created>
  <dcterms:modified xsi:type="dcterms:W3CDTF">2022-07-27T21:11:15Z</dcterms:modified>
</cp:coreProperties>
</file>