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7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ED50-891B-7017-AA5B-96E4326AF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B2B06-9587-050E-F008-FBE922E4C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9DB38-9D32-A29D-E710-59160B46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687F-9131-4C89-AE4E-39603889DE4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08D9-CB5E-DBA9-0B61-5AF24B3B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2BA05-DFE4-384B-961C-6BDA6109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50C-ADB5-43DD-87F7-87913F15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3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144C-AEF7-F45A-5E8A-22622482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9AB1D-A10A-B3C7-50D9-371168068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4DA5-78AE-8902-9417-1135A59B8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687F-9131-4C89-AE4E-39603889DE4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13B4-1A70-D90F-8B4F-AA86B970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ECC76-B8FE-48D1-2EBE-939D746B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50C-ADB5-43DD-87F7-87913F15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07479-CFC9-52DB-41DD-7FB334C9E6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F2E35-F94B-4994-85B9-2CB47BE8B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CB04-7791-92F0-8523-C4A22C4A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687F-9131-4C89-AE4E-39603889DE4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1698-6792-7392-9FB4-E107A63C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4CA8-925C-CAD7-8FEA-A8761C15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50C-ADB5-43DD-87F7-87913F15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6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3EA6-2C42-A5B7-A82A-7A876309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3636-5B11-683D-97CB-08E8C7410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189F9-E630-F929-2D6E-ABB41419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687F-9131-4C89-AE4E-39603889DE4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AEFA6-D05A-7F00-B6E1-1A8361B1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2187-1926-027F-BFF0-49E93F7B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50C-ADB5-43DD-87F7-87913F15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6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8234-493A-8BA4-2A96-092C2219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CCF00-9473-6F03-762D-EF7ED5761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69E6B-1536-CDA5-DC5D-5D4D2272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687F-9131-4C89-AE4E-39603889DE4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9CFBE-2B2B-BFFC-FBCC-977B121F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7576E-5071-AB98-61DC-26292BBC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50C-ADB5-43DD-87F7-87913F15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2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1F25-0DC7-71BF-5027-4CA93B52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7E69-516A-DFDE-8721-43BD24ACE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4A3FD-19D6-0177-7CDB-6C3A9732C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32EF8-A816-DEAF-F7FC-74C9EE19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687F-9131-4C89-AE4E-39603889DE4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A2115-C609-AE58-91C7-C6EA25F7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27678-CF96-95D5-DC3C-853CF36C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50C-ADB5-43DD-87F7-87913F15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4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B50B-BE3C-DAD1-95B3-BA011E5C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38001-1494-BFA9-F9C0-C3E30E70F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455A6-0B3A-20B1-75D0-0D48B8F95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81D1C-0896-F879-0734-215DB62FF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025AD-91A2-2D27-071E-643EF92EC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2600E-3A15-3FDA-5035-915D18BBC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687F-9131-4C89-AE4E-39603889DE4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D8FF2-7EAF-09E4-0A1B-E64A9705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5218D-919C-3A68-A9C1-35EACEFA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50C-ADB5-43DD-87F7-87913F15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1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827C-F0CB-4386-837D-3C4A551D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6BB06-4BEF-C0F0-5802-AF9A9CEA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687F-9131-4C89-AE4E-39603889DE4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BC2C7-7130-1D82-73F2-57FE221F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10671-DCAE-D153-8524-7357A9145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50C-ADB5-43DD-87F7-87913F15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3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512FB-9AC0-77C9-FF2D-18BC71A9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687F-9131-4C89-AE4E-39603889DE4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E847E-E557-EE2A-4243-8C219E58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47972-6003-099F-EDDE-3F0CDE17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50C-ADB5-43DD-87F7-87913F15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7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CC70-A265-5674-4F5D-89A4B5B9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BD74-530D-7312-CD91-9F13E93E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2AD3-801D-DE08-1A3C-E243C289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37494-B85C-A913-59B4-60F62B6E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687F-9131-4C89-AE4E-39603889DE4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652DE-AD92-0B87-3CC4-388AECF5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6E5C1-D370-F579-ACA4-878F3D5E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50C-ADB5-43DD-87F7-87913F15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3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9290-AF39-8CC9-3A23-394C75825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1F471-301F-EFE7-BCCE-DF95732D1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BBC66-B576-0C11-382C-9F045A58B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EC968-4C4A-86D9-6FA4-29F98F06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8687F-9131-4C89-AE4E-39603889DE4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78606-855E-FBEF-C06F-CCE2F84CE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4A088-D106-92AF-32FB-830BAC6F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6C50C-ADB5-43DD-87F7-87913F15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21E161-D68F-AA0F-4AB9-21A7CEA2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EAAED-6B43-0512-ECFC-3B29F3DD8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1DA-40FB-4A28-BD30-687FC0EB9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8687F-9131-4C89-AE4E-39603889DE4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E9E57-549A-B5A8-6659-5869BF70B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72AA1-70A6-1A7B-1511-0D69CB841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6C50C-ADB5-43DD-87F7-87913F153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3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96196C-AB79-CE76-AC4B-1A6D7710B91F}"/>
              </a:ext>
            </a:extLst>
          </p:cNvPr>
          <p:cNvGrpSpPr/>
          <p:nvPr/>
        </p:nvGrpSpPr>
        <p:grpSpPr>
          <a:xfrm>
            <a:off x="10282039" y="464631"/>
            <a:ext cx="462186" cy="754841"/>
            <a:chOff x="1423764" y="803935"/>
            <a:chExt cx="462186" cy="75484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DD75C40-BB26-2231-1FB5-EAE3B2B14454}"/>
                </a:ext>
              </a:extLst>
            </p:cNvPr>
            <p:cNvSpPr/>
            <p:nvPr/>
          </p:nvSpPr>
          <p:spPr>
            <a:xfrm>
              <a:off x="1423764" y="803935"/>
              <a:ext cx="462186" cy="754841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1C386DE8-98BA-873C-238F-9F526D027D5E}"/>
                </a:ext>
              </a:extLst>
            </p:cNvPr>
            <p:cNvSpPr/>
            <p:nvPr/>
          </p:nvSpPr>
          <p:spPr>
            <a:xfrm>
              <a:off x="1507141" y="1054013"/>
              <a:ext cx="295432" cy="25468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4A66B0-09DC-4CEF-7618-C831EDA8AEE8}"/>
              </a:ext>
            </a:extLst>
          </p:cNvPr>
          <p:cNvSpPr/>
          <p:nvPr/>
        </p:nvSpPr>
        <p:spPr>
          <a:xfrm>
            <a:off x="10282039" y="1296481"/>
            <a:ext cx="462186" cy="459715"/>
          </a:xfrm>
          <a:prstGeom prst="round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77504-87DC-969D-BAFB-1CE051289EBB}"/>
              </a:ext>
            </a:extLst>
          </p:cNvPr>
          <p:cNvGrpSpPr/>
          <p:nvPr/>
        </p:nvGrpSpPr>
        <p:grpSpPr>
          <a:xfrm rot="5400000">
            <a:off x="10974189" y="1150154"/>
            <a:ext cx="462186" cy="754841"/>
            <a:chOff x="1423764" y="803935"/>
            <a:chExt cx="462186" cy="75484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513EAC3-FB7C-8821-5023-23ABA29308DF}"/>
                </a:ext>
              </a:extLst>
            </p:cNvPr>
            <p:cNvSpPr/>
            <p:nvPr/>
          </p:nvSpPr>
          <p:spPr>
            <a:xfrm>
              <a:off x="1423764" y="803935"/>
              <a:ext cx="462186" cy="754841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E0919E08-25F9-997C-399B-98521331107B}"/>
                </a:ext>
              </a:extLst>
            </p:cNvPr>
            <p:cNvSpPr/>
            <p:nvPr/>
          </p:nvSpPr>
          <p:spPr>
            <a:xfrm>
              <a:off x="1507141" y="1054013"/>
              <a:ext cx="295432" cy="25468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3F0225E-5D50-3C51-AC41-FA349B6A89CB}"/>
              </a:ext>
            </a:extLst>
          </p:cNvPr>
          <p:cNvGrpSpPr/>
          <p:nvPr/>
        </p:nvGrpSpPr>
        <p:grpSpPr>
          <a:xfrm rot="10800000">
            <a:off x="10282039" y="1833205"/>
            <a:ext cx="462186" cy="754841"/>
            <a:chOff x="1423764" y="803935"/>
            <a:chExt cx="462186" cy="75484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42DFAC6-9C83-AFC6-A7DE-3BD5F8997D41}"/>
                </a:ext>
              </a:extLst>
            </p:cNvPr>
            <p:cNvSpPr/>
            <p:nvPr/>
          </p:nvSpPr>
          <p:spPr>
            <a:xfrm>
              <a:off x="1423764" y="803935"/>
              <a:ext cx="462186" cy="754841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FF686A0-7383-D236-AF5C-174208F1D92B}"/>
                </a:ext>
              </a:extLst>
            </p:cNvPr>
            <p:cNvSpPr/>
            <p:nvPr/>
          </p:nvSpPr>
          <p:spPr>
            <a:xfrm>
              <a:off x="1507141" y="1054013"/>
              <a:ext cx="295432" cy="25468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F24B2F-AF1F-609C-E8F8-7C2D95AC2093}"/>
              </a:ext>
            </a:extLst>
          </p:cNvPr>
          <p:cNvGrpSpPr/>
          <p:nvPr/>
        </p:nvGrpSpPr>
        <p:grpSpPr>
          <a:xfrm rot="16200000">
            <a:off x="9589890" y="1147682"/>
            <a:ext cx="462186" cy="754841"/>
            <a:chOff x="1423764" y="803935"/>
            <a:chExt cx="462186" cy="75484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550A04-769E-5003-6000-80C2D9728F4A}"/>
                </a:ext>
              </a:extLst>
            </p:cNvPr>
            <p:cNvSpPr/>
            <p:nvPr/>
          </p:nvSpPr>
          <p:spPr>
            <a:xfrm>
              <a:off x="1423764" y="803935"/>
              <a:ext cx="462186" cy="754841"/>
            </a:xfrm>
            <a:prstGeom prst="roundRect">
              <a:avLst/>
            </a:prstGeom>
            <a:solidFill>
              <a:srgbClr val="FFFF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5EF3223C-7010-6C56-DA8B-3B5FFA0C636A}"/>
                </a:ext>
              </a:extLst>
            </p:cNvPr>
            <p:cNvSpPr/>
            <p:nvPr/>
          </p:nvSpPr>
          <p:spPr>
            <a:xfrm>
              <a:off x="1507141" y="1054013"/>
              <a:ext cx="295432" cy="254683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24C1E3B-C432-3EF5-507E-665E42D07325}"/>
              </a:ext>
            </a:extLst>
          </p:cNvPr>
          <p:cNvGrpSpPr/>
          <p:nvPr/>
        </p:nvGrpSpPr>
        <p:grpSpPr>
          <a:xfrm>
            <a:off x="9693640" y="2838128"/>
            <a:ext cx="754841" cy="462186"/>
            <a:chOff x="9554027" y="2831992"/>
            <a:chExt cx="754841" cy="462186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689AA9B-7A4C-22F1-E4A7-4659E89F705E}"/>
                </a:ext>
              </a:extLst>
            </p:cNvPr>
            <p:cNvSpPr/>
            <p:nvPr/>
          </p:nvSpPr>
          <p:spPr>
            <a:xfrm rot="16200000">
              <a:off x="9700355" y="2685664"/>
              <a:ext cx="462186" cy="754841"/>
            </a:xfrm>
            <a:prstGeom prst="roundRect">
              <a:avLst/>
            </a:prstGeom>
            <a:solidFill>
              <a:schemeClr val="bg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Plus Sign 46">
              <a:extLst>
                <a:ext uri="{FF2B5EF4-FFF2-40B4-BE49-F238E27FC236}">
                  <a16:creationId xmlns:a16="http://schemas.microsoft.com/office/drawing/2014/main" id="{E8D4E1E6-D950-43B4-E96D-00FA1ACE48F8}"/>
                </a:ext>
              </a:extLst>
            </p:cNvPr>
            <p:cNvSpPr/>
            <p:nvPr/>
          </p:nvSpPr>
          <p:spPr>
            <a:xfrm>
              <a:off x="9736794" y="2868430"/>
              <a:ext cx="389307" cy="389307"/>
            </a:xfrm>
            <a:prstGeom prst="mathPl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55A8585-A6B0-DA01-2546-D435B604EF30}"/>
              </a:ext>
            </a:extLst>
          </p:cNvPr>
          <p:cNvGrpSpPr/>
          <p:nvPr/>
        </p:nvGrpSpPr>
        <p:grpSpPr>
          <a:xfrm>
            <a:off x="10631249" y="2838126"/>
            <a:ext cx="754841" cy="462186"/>
            <a:chOff x="9554026" y="3573345"/>
            <a:chExt cx="754841" cy="462186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62EAFFD-8E22-4691-2873-78029DE72E2F}"/>
                </a:ext>
              </a:extLst>
            </p:cNvPr>
            <p:cNvSpPr/>
            <p:nvPr/>
          </p:nvSpPr>
          <p:spPr>
            <a:xfrm rot="16200000">
              <a:off x="9700354" y="3427017"/>
              <a:ext cx="462186" cy="754841"/>
            </a:xfrm>
            <a:prstGeom prst="roundRect">
              <a:avLst/>
            </a:prstGeom>
            <a:solidFill>
              <a:schemeClr val="bg2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Minus Sign 49">
              <a:extLst>
                <a:ext uri="{FF2B5EF4-FFF2-40B4-BE49-F238E27FC236}">
                  <a16:creationId xmlns:a16="http://schemas.microsoft.com/office/drawing/2014/main" id="{80E82C1E-0AC9-13D3-E50D-E15CFDD3FF61}"/>
                </a:ext>
              </a:extLst>
            </p:cNvPr>
            <p:cNvSpPr/>
            <p:nvPr/>
          </p:nvSpPr>
          <p:spPr>
            <a:xfrm>
              <a:off x="9733220" y="3606211"/>
              <a:ext cx="396451" cy="396451"/>
            </a:xfrm>
            <a:prstGeom prst="mathMinu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415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Rojas</dc:creator>
  <cp:lastModifiedBy>Javier Rojas</cp:lastModifiedBy>
  <cp:revision>1</cp:revision>
  <dcterms:created xsi:type="dcterms:W3CDTF">2025-05-22T15:16:06Z</dcterms:created>
  <dcterms:modified xsi:type="dcterms:W3CDTF">2025-05-22T15:26:27Z</dcterms:modified>
</cp:coreProperties>
</file>