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390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ED87-8807-9E37-2EC4-0E2950274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68860-8153-071E-8C86-F77656CF0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C69AE-2E0B-123C-CC0C-5DFC7545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71BB-3829-43DC-ADC4-62D5C1F86CF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40C82-31BF-37DD-F502-B5C330D6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9135-79F3-EB79-EA73-823CC3A6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A63A-592A-4B8D-B613-F49901AA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E5E4-729F-8B97-2839-B1271614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CBBCD-E5D0-67BC-F967-54DCD10D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DFDF0-7A50-8E37-52EF-82E9A4BC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71BB-3829-43DC-ADC4-62D5C1F86CF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4A85-BD30-1709-5E00-5E64F19A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6DD6-59F7-34CF-FE19-9EF0208D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A63A-592A-4B8D-B613-F49901AA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FE61C-2D34-5F53-4E9B-25BC03005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F140D-6938-749A-7D3A-AF5331E5F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C106-C076-1EC0-6642-5FA038DA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71BB-3829-43DC-ADC4-62D5C1F86CF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6A407-55BC-D352-BA2E-9771FBBE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8637-957F-8D48-19F1-59575402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A63A-592A-4B8D-B613-F49901AA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BFBE-1A46-872F-9CCE-274397C0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AEED-F973-8BAD-3DE1-675489E1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AF0D-EE0A-E96B-A3C2-B5BEF873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71BB-3829-43DC-ADC4-62D5C1F86CF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E59C4-2CB1-626B-98DA-070B5882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5820-0221-2CE1-DDA1-39BD0D1A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A63A-592A-4B8D-B613-F49901AA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0A3F-146C-6273-51CF-3C5196D0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759E1-EE16-617A-FECF-E010008E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54B4-B679-50E1-E7BB-D3D9C96D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71BB-3829-43DC-ADC4-62D5C1F86CF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369E-ECC1-56F9-CB42-6A036A0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CF4FA-839C-64D0-CBBB-786C761B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A63A-592A-4B8D-B613-F49901AA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1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3CF4-E100-BB22-2757-F1C43071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8168-154C-B013-EBBC-64F35DC34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3B8BC-2264-1524-E9A7-248B9C9C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EF706-03FF-C285-A8FB-B33EF371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71BB-3829-43DC-ADC4-62D5C1F86CF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54729-71C0-2CFF-0E7B-0B3E487C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40C8A-CDA8-12F6-6D29-7F35E198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A63A-592A-4B8D-B613-F49901AA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3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28C0-09CE-89B3-C640-343174A0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1DFF-64B8-E47B-5C65-6E8BB2F83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3EE89-0992-D560-A70F-1EC93739A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024FD-8189-69B7-8FCF-DA49619E6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AA831-1622-9325-3D14-D0EF69B81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0654B-74B1-EE95-A1A6-81A5450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71BB-3829-43DC-ADC4-62D5C1F86CF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E98E9-9BE1-61AC-4C58-9FEB3E30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E20DE-8B5B-2FFA-9672-3692F6F2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A63A-592A-4B8D-B613-F49901AA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24B5-3246-D8D2-61C5-8F6ECD48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1B068-3AF8-AE36-3192-F4C120BB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71BB-3829-43DC-ADC4-62D5C1F86CF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2A407-EEEC-5569-B48F-3BBF1CF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13451-B4B6-39E2-403D-6EA3ACC2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A63A-592A-4B8D-B613-F49901AA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3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AFA01-3ACD-57E6-006C-67C9A2CD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71BB-3829-43DC-ADC4-62D5C1F86CF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3D06B-6489-E514-B6D7-2A100772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1EA-DD24-9612-B12F-7595A668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A63A-592A-4B8D-B613-F49901AA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8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DA22-7523-4119-E5BD-29D32A4D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144D-8264-808A-8374-5FB2ABF7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930D5-9D71-59C5-A08C-D7922997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7BD48-A23B-72F4-FD2A-EF3E74C6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71BB-3829-43DC-ADC4-62D5C1F86CF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62563-2F59-8ED8-C355-E64A8534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4876C-8193-8B1D-6485-C9808EEB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A63A-592A-4B8D-B613-F49901AA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42D3-CCC2-53D1-08FE-E3A77D57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20922-BDC9-767B-B727-189722614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52793-E488-A831-B232-0B0D11C53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A078-B313-A80C-5441-609B60DC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71BB-3829-43DC-ADC4-62D5C1F86CF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1E2F5-F67C-0B8D-FC3B-C51DB251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349F-2839-50E8-0D55-2891D8EC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3A63A-592A-4B8D-B613-F49901AA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B48BC-1D11-E340-2E74-1B0066FB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C544-C5AA-FA5A-E654-39E9BD47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16897-D312-C861-FD30-0F7A376DF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71BB-3829-43DC-ADC4-62D5C1F86CF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CC2D-6B24-6438-07DE-BBCD9E01C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7A53-CB91-E08C-2CE4-9274A2C55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3A63A-592A-4B8D-B613-F49901AA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1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A2748F-7541-3632-CD04-57BF820FD90E}"/>
              </a:ext>
            </a:extLst>
          </p:cNvPr>
          <p:cNvGrpSpPr/>
          <p:nvPr/>
        </p:nvGrpSpPr>
        <p:grpSpPr>
          <a:xfrm>
            <a:off x="1084506" y="1602352"/>
            <a:ext cx="1702600" cy="1702596"/>
            <a:chOff x="2419821" y="1660409"/>
            <a:chExt cx="1702600" cy="17025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50A6A3-6595-12A5-7C91-7238AD63EE8A}"/>
                </a:ext>
              </a:extLst>
            </p:cNvPr>
            <p:cNvSpPr/>
            <p:nvPr/>
          </p:nvSpPr>
          <p:spPr>
            <a:xfrm>
              <a:off x="2419821" y="1660409"/>
              <a:ext cx="1702600" cy="1702596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6BC29C7-086B-4AC6-423C-6FA059076808}"/>
                </a:ext>
              </a:extLst>
            </p:cNvPr>
            <p:cNvSpPr/>
            <p:nvPr/>
          </p:nvSpPr>
          <p:spPr>
            <a:xfrm>
              <a:off x="2640801" y="1817402"/>
              <a:ext cx="1260640" cy="1086758"/>
            </a:xfrm>
            <a:prstGeom prst="triangl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94A0F6-19FE-BBE4-BE41-24D8E8A3F7EB}"/>
              </a:ext>
            </a:extLst>
          </p:cNvPr>
          <p:cNvGrpSpPr/>
          <p:nvPr/>
        </p:nvGrpSpPr>
        <p:grpSpPr>
          <a:xfrm>
            <a:off x="-2901651" y="470211"/>
            <a:ext cx="1702600" cy="1702596"/>
            <a:chOff x="4779309" y="775011"/>
            <a:chExt cx="1702600" cy="17025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BFDC8F4-A197-E3A2-7779-9DAFAA310940}"/>
                </a:ext>
              </a:extLst>
            </p:cNvPr>
            <p:cNvSpPr/>
            <p:nvPr/>
          </p:nvSpPr>
          <p:spPr>
            <a:xfrm>
              <a:off x="4779309" y="775011"/>
              <a:ext cx="1702600" cy="170259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B98644A6-C6E2-C9F0-CB53-2C6CBBA58AAE}"/>
                </a:ext>
              </a:extLst>
            </p:cNvPr>
            <p:cNvSpPr/>
            <p:nvPr/>
          </p:nvSpPr>
          <p:spPr>
            <a:xfrm>
              <a:off x="5132062" y="1127760"/>
              <a:ext cx="997094" cy="997094"/>
            </a:xfrm>
            <a:prstGeom prst="plus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4E8355-0EAF-2DC9-B707-9940CCCDAA10}"/>
              </a:ext>
            </a:extLst>
          </p:cNvPr>
          <p:cNvGrpSpPr/>
          <p:nvPr/>
        </p:nvGrpSpPr>
        <p:grpSpPr>
          <a:xfrm>
            <a:off x="-2403104" y="2453650"/>
            <a:ext cx="1702600" cy="1702596"/>
            <a:chOff x="7933989" y="775011"/>
            <a:chExt cx="1702600" cy="170259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6BB697-0CBD-C681-0061-317E55B8A0AE}"/>
                </a:ext>
              </a:extLst>
            </p:cNvPr>
            <p:cNvSpPr/>
            <p:nvPr/>
          </p:nvSpPr>
          <p:spPr>
            <a:xfrm>
              <a:off x="7933989" y="775011"/>
              <a:ext cx="1702600" cy="17025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9C2C22-FCA6-AF22-B2D6-885A9FBA7EBA}"/>
                </a:ext>
              </a:extLst>
            </p:cNvPr>
            <p:cNvSpPr/>
            <p:nvPr/>
          </p:nvSpPr>
          <p:spPr>
            <a:xfrm>
              <a:off x="8318036" y="1377413"/>
              <a:ext cx="934506" cy="4977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60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Rojas</dc:creator>
  <cp:lastModifiedBy>Javier Rojas</cp:lastModifiedBy>
  <cp:revision>3</cp:revision>
  <dcterms:created xsi:type="dcterms:W3CDTF">2023-04-03T10:45:58Z</dcterms:created>
  <dcterms:modified xsi:type="dcterms:W3CDTF">2023-04-04T12:37:24Z</dcterms:modified>
</cp:coreProperties>
</file>