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109113" cy="1243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810" y="-5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3641" y="2035322"/>
            <a:ext cx="16581835" cy="4329736"/>
          </a:xfrm>
        </p:spPr>
        <p:txBody>
          <a:bodyPr anchor="b"/>
          <a:lstStyle>
            <a:lvl1pPr algn="ctr">
              <a:defRPr sz="10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3641" y="6532029"/>
            <a:ext cx="16581835" cy="3002602"/>
          </a:xfrm>
        </p:spPr>
        <p:txBody>
          <a:bodyPr/>
          <a:lstStyle>
            <a:lvl1pPr marL="0" indent="0" algn="ctr">
              <a:buNone/>
              <a:defRPr sz="4352"/>
            </a:lvl1pPr>
            <a:lvl2pPr marL="829036" indent="0" algn="ctr">
              <a:buNone/>
              <a:defRPr sz="3627"/>
            </a:lvl2pPr>
            <a:lvl3pPr marL="1658073" indent="0" algn="ctr">
              <a:buNone/>
              <a:defRPr sz="3264"/>
            </a:lvl3pPr>
            <a:lvl4pPr marL="2487110" indent="0" algn="ctr">
              <a:buNone/>
              <a:defRPr sz="2901"/>
            </a:lvl4pPr>
            <a:lvl5pPr marL="3316147" indent="0" algn="ctr">
              <a:buNone/>
              <a:defRPr sz="2901"/>
            </a:lvl5pPr>
            <a:lvl6pPr marL="4145183" indent="0" algn="ctr">
              <a:buNone/>
              <a:defRPr sz="2901"/>
            </a:lvl6pPr>
            <a:lvl7pPr marL="4974220" indent="0" algn="ctr">
              <a:buNone/>
              <a:defRPr sz="2901"/>
            </a:lvl7pPr>
            <a:lvl8pPr marL="5803257" indent="0" algn="ctr">
              <a:buNone/>
              <a:defRPr sz="2901"/>
            </a:lvl8pPr>
            <a:lvl9pPr marL="6632294" indent="0" algn="ctr">
              <a:buNone/>
              <a:defRPr sz="29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21836" y="662128"/>
            <a:ext cx="4767277" cy="1053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0003" y="662128"/>
            <a:ext cx="14025469" cy="1053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86" y="3100484"/>
            <a:ext cx="19069110" cy="5173227"/>
          </a:xfrm>
        </p:spPr>
        <p:txBody>
          <a:bodyPr anchor="b"/>
          <a:lstStyle>
            <a:lvl1pPr>
              <a:defRPr sz="10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486" y="8322652"/>
            <a:ext cx="19069110" cy="2720478"/>
          </a:xfrm>
        </p:spPr>
        <p:txBody>
          <a:bodyPr/>
          <a:lstStyle>
            <a:lvl1pPr marL="0" indent="0">
              <a:buNone/>
              <a:defRPr sz="4352">
                <a:solidFill>
                  <a:schemeClr val="tx1">
                    <a:tint val="75000"/>
                  </a:schemeClr>
                </a:solidFill>
              </a:defRPr>
            </a:lvl1pPr>
            <a:lvl2pPr marL="82903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2pPr>
            <a:lvl3pPr marL="1658073" indent="0">
              <a:buNone/>
              <a:defRPr sz="3264">
                <a:solidFill>
                  <a:schemeClr val="tx1">
                    <a:tint val="75000"/>
                  </a:schemeClr>
                </a:solidFill>
              </a:defRPr>
            </a:lvl3pPr>
            <a:lvl4pPr marL="2487110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4pPr>
            <a:lvl5pPr marL="3316147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5pPr>
            <a:lvl6pPr marL="4145183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6pPr>
            <a:lvl7pPr marL="4974220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7pPr>
            <a:lvl8pPr marL="5803257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8pPr>
            <a:lvl9pPr marL="6632294" indent="0">
              <a:buNone/>
              <a:defRPr sz="29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0004" y="3310636"/>
            <a:ext cx="9396373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2740" y="3310636"/>
            <a:ext cx="9396373" cy="7890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81" y="662128"/>
            <a:ext cx="19069110" cy="24038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82" y="3048666"/>
            <a:ext cx="9353190" cy="1494103"/>
          </a:xfrm>
        </p:spPr>
        <p:txBody>
          <a:bodyPr anchor="b"/>
          <a:lstStyle>
            <a:lvl1pPr marL="0" indent="0">
              <a:buNone/>
              <a:defRPr sz="4352" b="1"/>
            </a:lvl1pPr>
            <a:lvl2pPr marL="829036" indent="0">
              <a:buNone/>
              <a:defRPr sz="3627" b="1"/>
            </a:lvl2pPr>
            <a:lvl3pPr marL="1658073" indent="0">
              <a:buNone/>
              <a:defRPr sz="3264" b="1"/>
            </a:lvl3pPr>
            <a:lvl4pPr marL="2487110" indent="0">
              <a:buNone/>
              <a:defRPr sz="2901" b="1"/>
            </a:lvl4pPr>
            <a:lvl5pPr marL="3316147" indent="0">
              <a:buNone/>
              <a:defRPr sz="2901" b="1"/>
            </a:lvl5pPr>
            <a:lvl6pPr marL="4145183" indent="0">
              <a:buNone/>
              <a:defRPr sz="2901" b="1"/>
            </a:lvl6pPr>
            <a:lvl7pPr marL="4974220" indent="0">
              <a:buNone/>
              <a:defRPr sz="2901" b="1"/>
            </a:lvl7pPr>
            <a:lvl8pPr marL="5803257" indent="0">
              <a:buNone/>
              <a:defRPr sz="2901" b="1"/>
            </a:lvl8pPr>
            <a:lvl9pPr marL="6632294" indent="0">
              <a:buNone/>
              <a:defRPr sz="29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82" y="4542769"/>
            <a:ext cx="9353190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92740" y="3048666"/>
            <a:ext cx="9399253" cy="1494103"/>
          </a:xfrm>
        </p:spPr>
        <p:txBody>
          <a:bodyPr anchor="b"/>
          <a:lstStyle>
            <a:lvl1pPr marL="0" indent="0">
              <a:buNone/>
              <a:defRPr sz="4352" b="1"/>
            </a:lvl1pPr>
            <a:lvl2pPr marL="829036" indent="0">
              <a:buNone/>
              <a:defRPr sz="3627" b="1"/>
            </a:lvl2pPr>
            <a:lvl3pPr marL="1658073" indent="0">
              <a:buNone/>
              <a:defRPr sz="3264" b="1"/>
            </a:lvl3pPr>
            <a:lvl4pPr marL="2487110" indent="0">
              <a:buNone/>
              <a:defRPr sz="2901" b="1"/>
            </a:lvl4pPr>
            <a:lvl5pPr marL="3316147" indent="0">
              <a:buNone/>
              <a:defRPr sz="2901" b="1"/>
            </a:lvl5pPr>
            <a:lvl6pPr marL="4145183" indent="0">
              <a:buNone/>
              <a:defRPr sz="2901" b="1"/>
            </a:lvl6pPr>
            <a:lvl7pPr marL="4974220" indent="0">
              <a:buNone/>
              <a:defRPr sz="2901" b="1"/>
            </a:lvl7pPr>
            <a:lvl8pPr marL="5803257" indent="0">
              <a:buNone/>
              <a:defRPr sz="2901" b="1"/>
            </a:lvl8pPr>
            <a:lvl9pPr marL="6632294" indent="0">
              <a:buNone/>
              <a:defRPr sz="29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92740" y="4542769"/>
            <a:ext cx="9399253" cy="6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82" y="829098"/>
            <a:ext cx="7130764" cy="2901844"/>
          </a:xfrm>
        </p:spPr>
        <p:txBody>
          <a:bodyPr anchor="b"/>
          <a:lstStyle>
            <a:lvl1pPr>
              <a:defRPr sz="5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9253" y="1790623"/>
            <a:ext cx="11192738" cy="8837958"/>
          </a:xfrm>
        </p:spPr>
        <p:txBody>
          <a:bodyPr/>
          <a:lstStyle>
            <a:lvl1pPr>
              <a:defRPr sz="5802"/>
            </a:lvl1pPr>
            <a:lvl2pPr>
              <a:defRPr sz="5078"/>
            </a:lvl2pPr>
            <a:lvl3pPr>
              <a:defRPr sz="4352"/>
            </a:lvl3pPr>
            <a:lvl4pPr>
              <a:defRPr sz="3627"/>
            </a:lvl4pPr>
            <a:lvl5pPr>
              <a:defRPr sz="3627"/>
            </a:lvl5pPr>
            <a:lvl6pPr>
              <a:defRPr sz="3627"/>
            </a:lvl6pPr>
            <a:lvl7pPr>
              <a:defRPr sz="3627"/>
            </a:lvl7pPr>
            <a:lvl8pPr>
              <a:defRPr sz="3627"/>
            </a:lvl8pPr>
            <a:lvl9pPr>
              <a:defRPr sz="3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82" y="3730943"/>
            <a:ext cx="7130764" cy="6912032"/>
          </a:xfrm>
        </p:spPr>
        <p:txBody>
          <a:bodyPr/>
          <a:lstStyle>
            <a:lvl1pPr marL="0" indent="0">
              <a:buNone/>
              <a:defRPr sz="2901"/>
            </a:lvl1pPr>
            <a:lvl2pPr marL="829036" indent="0">
              <a:buNone/>
              <a:defRPr sz="2539"/>
            </a:lvl2pPr>
            <a:lvl3pPr marL="1658073" indent="0">
              <a:buNone/>
              <a:defRPr sz="2176"/>
            </a:lvl3pPr>
            <a:lvl4pPr marL="2487110" indent="0">
              <a:buNone/>
              <a:defRPr sz="1813"/>
            </a:lvl4pPr>
            <a:lvl5pPr marL="3316147" indent="0">
              <a:buNone/>
              <a:defRPr sz="1813"/>
            </a:lvl5pPr>
            <a:lvl6pPr marL="4145183" indent="0">
              <a:buNone/>
              <a:defRPr sz="1813"/>
            </a:lvl6pPr>
            <a:lvl7pPr marL="4974220" indent="0">
              <a:buNone/>
              <a:defRPr sz="1813"/>
            </a:lvl7pPr>
            <a:lvl8pPr marL="5803257" indent="0">
              <a:buNone/>
              <a:defRPr sz="1813"/>
            </a:lvl8pPr>
            <a:lvl9pPr marL="6632294" indent="0">
              <a:buNone/>
              <a:defRPr sz="1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82" y="829098"/>
            <a:ext cx="7130764" cy="2901844"/>
          </a:xfrm>
        </p:spPr>
        <p:txBody>
          <a:bodyPr anchor="b"/>
          <a:lstStyle>
            <a:lvl1pPr>
              <a:defRPr sz="5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99253" y="1790623"/>
            <a:ext cx="11192738" cy="8837958"/>
          </a:xfrm>
        </p:spPr>
        <p:txBody>
          <a:bodyPr anchor="t"/>
          <a:lstStyle>
            <a:lvl1pPr marL="0" indent="0">
              <a:buNone/>
              <a:defRPr sz="5802"/>
            </a:lvl1pPr>
            <a:lvl2pPr marL="829036" indent="0">
              <a:buNone/>
              <a:defRPr sz="5078"/>
            </a:lvl2pPr>
            <a:lvl3pPr marL="1658073" indent="0">
              <a:buNone/>
              <a:defRPr sz="4352"/>
            </a:lvl3pPr>
            <a:lvl4pPr marL="2487110" indent="0">
              <a:buNone/>
              <a:defRPr sz="3627"/>
            </a:lvl4pPr>
            <a:lvl5pPr marL="3316147" indent="0">
              <a:buNone/>
              <a:defRPr sz="3627"/>
            </a:lvl5pPr>
            <a:lvl6pPr marL="4145183" indent="0">
              <a:buNone/>
              <a:defRPr sz="3627"/>
            </a:lvl6pPr>
            <a:lvl7pPr marL="4974220" indent="0">
              <a:buNone/>
              <a:defRPr sz="3627"/>
            </a:lvl7pPr>
            <a:lvl8pPr marL="5803257" indent="0">
              <a:buNone/>
              <a:defRPr sz="3627"/>
            </a:lvl8pPr>
            <a:lvl9pPr marL="6632294" indent="0">
              <a:buNone/>
              <a:defRPr sz="3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82" y="3730943"/>
            <a:ext cx="7130764" cy="6912032"/>
          </a:xfrm>
        </p:spPr>
        <p:txBody>
          <a:bodyPr/>
          <a:lstStyle>
            <a:lvl1pPr marL="0" indent="0">
              <a:buNone/>
              <a:defRPr sz="2901"/>
            </a:lvl1pPr>
            <a:lvl2pPr marL="829036" indent="0">
              <a:buNone/>
              <a:defRPr sz="2539"/>
            </a:lvl2pPr>
            <a:lvl3pPr marL="1658073" indent="0">
              <a:buNone/>
              <a:defRPr sz="2176"/>
            </a:lvl3pPr>
            <a:lvl4pPr marL="2487110" indent="0">
              <a:buNone/>
              <a:defRPr sz="1813"/>
            </a:lvl4pPr>
            <a:lvl5pPr marL="3316147" indent="0">
              <a:buNone/>
              <a:defRPr sz="1813"/>
            </a:lvl5pPr>
            <a:lvl6pPr marL="4145183" indent="0">
              <a:buNone/>
              <a:defRPr sz="1813"/>
            </a:lvl6pPr>
            <a:lvl7pPr marL="4974220" indent="0">
              <a:buNone/>
              <a:defRPr sz="1813"/>
            </a:lvl7pPr>
            <a:lvl8pPr marL="5803257" indent="0">
              <a:buNone/>
              <a:defRPr sz="1813"/>
            </a:lvl8pPr>
            <a:lvl9pPr marL="6632294" indent="0">
              <a:buNone/>
              <a:defRPr sz="18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4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0002" y="662128"/>
            <a:ext cx="19069110" cy="240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002" y="3310636"/>
            <a:ext cx="19069110" cy="7890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0002" y="11526771"/>
            <a:ext cx="497455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C0E5-0CB4-4C17-BECC-6674C23FC50F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23644" y="11526771"/>
            <a:ext cx="7461826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14561" y="11526771"/>
            <a:ext cx="4974550" cy="662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A496-4DE6-49E0-8BD1-1765C231D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58073" rtl="0" eaLnBrk="1" latinLnBrk="0" hangingPunct="1">
        <a:lnSpc>
          <a:spcPct val="90000"/>
        </a:lnSpc>
        <a:spcBef>
          <a:spcPct val="0"/>
        </a:spcBef>
        <a:buNone/>
        <a:defRPr sz="7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4518" indent="-414518" algn="l" defTabSz="1658073" rtl="0" eaLnBrk="1" latinLnBrk="0" hangingPunct="1">
        <a:lnSpc>
          <a:spcPct val="90000"/>
        </a:lnSpc>
        <a:spcBef>
          <a:spcPts val="1813"/>
        </a:spcBef>
        <a:buFont typeface="Arial" panose="020B0604020202020204" pitchFamily="34" charset="0"/>
        <a:buChar char="•"/>
        <a:defRPr sz="5078" kern="1200">
          <a:solidFill>
            <a:schemeClr val="tx1"/>
          </a:solidFill>
          <a:latin typeface="+mn-lt"/>
          <a:ea typeface="+mn-ea"/>
          <a:cs typeface="+mn-cs"/>
        </a:defRPr>
      </a:lvl1pPr>
      <a:lvl2pPr marL="1243555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4352" kern="1200">
          <a:solidFill>
            <a:schemeClr val="tx1"/>
          </a:solidFill>
          <a:latin typeface="+mn-lt"/>
          <a:ea typeface="+mn-ea"/>
          <a:cs typeface="+mn-cs"/>
        </a:defRPr>
      </a:lvl2pPr>
      <a:lvl3pPr marL="2072592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3pPr>
      <a:lvl4pPr marL="2901629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4pPr>
      <a:lvl5pPr marL="3730665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5pPr>
      <a:lvl6pPr marL="4559703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6pPr>
      <a:lvl7pPr marL="5388739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7pPr>
      <a:lvl8pPr marL="6217776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8pPr>
      <a:lvl9pPr marL="7046812" indent="-414518" algn="l" defTabSz="1658073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32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1pPr>
      <a:lvl2pPr marL="829036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2pPr>
      <a:lvl3pPr marL="1658073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3pPr>
      <a:lvl4pPr marL="2487110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4pPr>
      <a:lvl5pPr marL="3316147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5pPr>
      <a:lvl6pPr marL="4145183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6pPr>
      <a:lvl7pPr marL="4974220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7pPr>
      <a:lvl8pPr marL="5803257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8pPr>
      <a:lvl9pPr marL="6632294" algn="l" defTabSz="1658073" rtl="0" eaLnBrk="1" latinLnBrk="0" hangingPunct="1">
        <a:defRPr sz="32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59BFAC02-96DC-DA7A-30F7-28EE2C91B329}"/>
              </a:ext>
            </a:extLst>
          </p:cNvPr>
          <p:cNvSpPr txBox="1"/>
          <p:nvPr/>
        </p:nvSpPr>
        <p:spPr>
          <a:xfrm>
            <a:off x="889737" y="-4543684"/>
            <a:ext cx="9750739" cy="215238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704" b="1" dirty="0">
                <a:latin typeface="Agency FB" panose="020B0503020202020204" pitchFamily="34" charset="0"/>
                <a:cs typeface="Aldhabi" panose="01000000000000000000" pitchFamily="2" charset="-78"/>
              </a:rPr>
              <a:t>LASER 1</a:t>
            </a: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DA0E7C-50EB-929A-FFA9-76CE13AD7CA5}"/>
              </a:ext>
            </a:extLst>
          </p:cNvPr>
          <p:cNvGrpSpPr/>
          <p:nvPr/>
        </p:nvGrpSpPr>
        <p:grpSpPr>
          <a:xfrm>
            <a:off x="4451424" y="-1616310"/>
            <a:ext cx="2698269" cy="2698269"/>
            <a:chOff x="1171346" y="1006793"/>
            <a:chExt cx="1021080" cy="102108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B7E382-BF05-4D01-327D-B789CCFFF487}"/>
                </a:ext>
              </a:extLst>
            </p:cNvPr>
            <p:cNvSpPr/>
            <p:nvPr/>
          </p:nvSpPr>
          <p:spPr>
            <a:xfrm>
              <a:off x="1171346" y="1006793"/>
              <a:ext cx="1021080" cy="102108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>
                <a:highlight>
                  <a:srgbClr val="FFFF00"/>
                </a:highlight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571935D4-68DA-4DFB-1597-1E3128D29273}"/>
                </a:ext>
              </a:extLst>
            </p:cNvPr>
            <p:cNvSpPr/>
            <p:nvPr/>
          </p:nvSpPr>
          <p:spPr>
            <a:xfrm>
              <a:off x="1310639" y="1114743"/>
              <a:ext cx="742493" cy="64008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473A41-4C3E-EEE2-E281-7C338EFBE4B3}"/>
              </a:ext>
            </a:extLst>
          </p:cNvPr>
          <p:cNvGrpSpPr/>
          <p:nvPr/>
        </p:nvGrpSpPr>
        <p:grpSpPr>
          <a:xfrm rot="5400000">
            <a:off x="7149693" y="701580"/>
            <a:ext cx="2698269" cy="2698269"/>
            <a:chOff x="1171346" y="1006793"/>
            <a:chExt cx="1021080" cy="102108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EB2146-3D2C-81F3-8093-322681DD452B}"/>
                </a:ext>
              </a:extLst>
            </p:cNvPr>
            <p:cNvSpPr/>
            <p:nvPr/>
          </p:nvSpPr>
          <p:spPr>
            <a:xfrm>
              <a:off x="1171346" y="1006793"/>
              <a:ext cx="1021080" cy="102108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>
                <a:highlight>
                  <a:srgbClr val="FFFF00"/>
                </a:highlight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7D8B4027-CA14-A6A7-ADC7-0239DF0BF179}"/>
                </a:ext>
              </a:extLst>
            </p:cNvPr>
            <p:cNvSpPr/>
            <p:nvPr/>
          </p:nvSpPr>
          <p:spPr>
            <a:xfrm>
              <a:off x="1310639" y="1114743"/>
              <a:ext cx="742493" cy="64008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A66E73-D8DA-F05B-C55A-8039C0EE3E3C}"/>
              </a:ext>
            </a:extLst>
          </p:cNvPr>
          <p:cNvGrpSpPr/>
          <p:nvPr/>
        </p:nvGrpSpPr>
        <p:grpSpPr>
          <a:xfrm rot="10800000">
            <a:off x="4451424" y="3031760"/>
            <a:ext cx="2698269" cy="2698269"/>
            <a:chOff x="1171346" y="1006793"/>
            <a:chExt cx="1021080" cy="102108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B62C80-247E-FB4D-4AE3-4F8F269EAA10}"/>
                </a:ext>
              </a:extLst>
            </p:cNvPr>
            <p:cNvSpPr/>
            <p:nvPr/>
          </p:nvSpPr>
          <p:spPr>
            <a:xfrm>
              <a:off x="1171346" y="1006793"/>
              <a:ext cx="1021080" cy="1021080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>
                <a:highlight>
                  <a:srgbClr val="FFFF00"/>
                </a:highlight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31A4494-6C49-FA93-9306-B76F3DC74AD3}"/>
                </a:ext>
              </a:extLst>
            </p:cNvPr>
            <p:cNvSpPr/>
            <p:nvPr/>
          </p:nvSpPr>
          <p:spPr>
            <a:xfrm>
              <a:off x="1310639" y="1114743"/>
              <a:ext cx="742493" cy="64008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4F5F87-139A-CD39-D98B-8A27E4A85317}"/>
              </a:ext>
            </a:extLst>
          </p:cNvPr>
          <p:cNvGrpSpPr/>
          <p:nvPr/>
        </p:nvGrpSpPr>
        <p:grpSpPr>
          <a:xfrm>
            <a:off x="1753161" y="701582"/>
            <a:ext cx="2698269" cy="2698269"/>
            <a:chOff x="1753161" y="701582"/>
            <a:chExt cx="2698269" cy="26982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889B76-F720-BD48-D2A6-9C05341EA65F}"/>
                </a:ext>
              </a:extLst>
            </p:cNvPr>
            <p:cNvSpPr/>
            <p:nvPr/>
          </p:nvSpPr>
          <p:spPr>
            <a:xfrm rot="16200000">
              <a:off x="1753161" y="701582"/>
              <a:ext cx="2698269" cy="2698269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>
                <a:highlight>
                  <a:srgbClr val="FFFF00"/>
                </a:highlight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23B7834-4694-0523-1C1D-81E72E492C61}"/>
                </a:ext>
              </a:extLst>
            </p:cNvPr>
            <p:cNvSpPr/>
            <p:nvPr/>
          </p:nvSpPr>
          <p:spPr>
            <a:xfrm rot="16200000">
              <a:off x="1903109" y="1204992"/>
              <a:ext cx="1962085" cy="1691452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EF0326-2CFA-EE54-C792-08D470D0DC3E}"/>
              </a:ext>
            </a:extLst>
          </p:cNvPr>
          <p:cNvGrpSpPr/>
          <p:nvPr/>
        </p:nvGrpSpPr>
        <p:grpSpPr>
          <a:xfrm>
            <a:off x="2269358" y="7859257"/>
            <a:ext cx="2717257" cy="2717257"/>
            <a:chOff x="2428875" y="4581525"/>
            <a:chExt cx="1028266" cy="102826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4BD58C-106A-F6EE-3E93-2F8CE0526078}"/>
                </a:ext>
              </a:extLst>
            </p:cNvPr>
            <p:cNvSpPr/>
            <p:nvPr/>
          </p:nvSpPr>
          <p:spPr>
            <a:xfrm>
              <a:off x="2428875" y="4581525"/>
              <a:ext cx="1028266" cy="10282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>
                <a:solidFill>
                  <a:schemeClr val="bg1"/>
                </a:solidFill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DAAA322-7A86-8B45-1863-1344835F2191}"/>
                </a:ext>
              </a:extLst>
            </p:cNvPr>
            <p:cNvSpPr/>
            <p:nvPr/>
          </p:nvSpPr>
          <p:spPr>
            <a:xfrm rot="16200000">
              <a:off x="2571762" y="4775617"/>
              <a:ext cx="742493" cy="640080"/>
            </a:xfrm>
            <a:prstGeom prst="triangle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0BE1E6-237C-6D75-A4A4-2532F1365D85}"/>
              </a:ext>
            </a:extLst>
          </p:cNvPr>
          <p:cNvGrpSpPr/>
          <p:nvPr/>
        </p:nvGrpSpPr>
        <p:grpSpPr>
          <a:xfrm rot="10800000">
            <a:off x="6614460" y="7859255"/>
            <a:ext cx="2717257" cy="2717257"/>
            <a:chOff x="2428875" y="4581525"/>
            <a:chExt cx="1028266" cy="10282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2DA121-6861-8914-C513-FD9E74CD6FCA}"/>
                </a:ext>
              </a:extLst>
            </p:cNvPr>
            <p:cNvSpPr/>
            <p:nvPr/>
          </p:nvSpPr>
          <p:spPr>
            <a:xfrm>
              <a:off x="2428875" y="4581525"/>
              <a:ext cx="1028266" cy="10282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>
                <a:solidFill>
                  <a:schemeClr val="bg1"/>
                </a:solidFill>
              </a:endParaRPr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DC490D5-D9BE-B827-49BC-E2FA71E3CB8A}"/>
                </a:ext>
              </a:extLst>
            </p:cNvPr>
            <p:cNvSpPr/>
            <p:nvPr/>
          </p:nvSpPr>
          <p:spPr>
            <a:xfrm rot="16200000">
              <a:off x="2571762" y="4775617"/>
              <a:ext cx="742493" cy="640080"/>
            </a:xfrm>
            <a:prstGeom prst="triangle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C4AE4C0-8774-25E6-B974-B530467E0E12}"/>
              </a:ext>
            </a:extLst>
          </p:cNvPr>
          <p:cNvGrpSpPr/>
          <p:nvPr/>
        </p:nvGrpSpPr>
        <p:grpSpPr>
          <a:xfrm>
            <a:off x="1431770" y="12764077"/>
            <a:ext cx="2701022" cy="2701026"/>
            <a:chOff x="9612809" y="5291364"/>
            <a:chExt cx="1022123" cy="102212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8CE5EAE-B7FB-CA4F-5786-AE278525DF71}"/>
                </a:ext>
              </a:extLst>
            </p:cNvPr>
            <p:cNvSpPr/>
            <p:nvPr/>
          </p:nvSpPr>
          <p:spPr>
            <a:xfrm>
              <a:off x="9612809" y="5291364"/>
              <a:ext cx="1022123" cy="102212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23" dirty="0"/>
            </a:p>
          </p:txBody>
        </p:sp>
        <p:sp>
          <p:nvSpPr>
            <p:cNvPr id="108" name="Minus Sign 107">
              <a:extLst>
                <a:ext uri="{FF2B5EF4-FFF2-40B4-BE49-F238E27FC236}">
                  <a16:creationId xmlns:a16="http://schemas.microsoft.com/office/drawing/2014/main" id="{CDBD4DDF-6817-33D7-6564-B7E8913939AA}"/>
                </a:ext>
              </a:extLst>
            </p:cNvPr>
            <p:cNvSpPr/>
            <p:nvPr/>
          </p:nvSpPr>
          <p:spPr>
            <a:xfrm>
              <a:off x="9666670" y="5343999"/>
              <a:ext cx="914400" cy="914400"/>
            </a:xfrm>
            <a:prstGeom prst="mathMin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0C5C75-360C-3067-8715-25CF7A87C1E3}"/>
              </a:ext>
            </a:extLst>
          </p:cNvPr>
          <p:cNvGrpSpPr/>
          <p:nvPr/>
        </p:nvGrpSpPr>
        <p:grpSpPr>
          <a:xfrm>
            <a:off x="7468321" y="12764077"/>
            <a:ext cx="2701022" cy="2701026"/>
            <a:chOff x="8302169" y="5291364"/>
            <a:chExt cx="1022123" cy="102212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48C0659-BDF8-54CA-94CB-92F8B67A1167}"/>
                </a:ext>
              </a:extLst>
            </p:cNvPr>
            <p:cNvSpPr/>
            <p:nvPr/>
          </p:nvSpPr>
          <p:spPr>
            <a:xfrm>
              <a:off x="8302169" y="5291364"/>
              <a:ext cx="1022123" cy="102212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23" dirty="0"/>
            </a:p>
          </p:txBody>
        </p:sp>
        <p:sp>
          <p:nvSpPr>
            <p:cNvPr id="109" name="Plus Sign 108">
              <a:extLst>
                <a:ext uri="{FF2B5EF4-FFF2-40B4-BE49-F238E27FC236}">
                  <a16:creationId xmlns:a16="http://schemas.microsoft.com/office/drawing/2014/main" id="{DF29965E-3068-9A70-B1F8-87708C8B9793}"/>
                </a:ext>
              </a:extLst>
            </p:cNvPr>
            <p:cNvSpPr/>
            <p:nvPr/>
          </p:nvSpPr>
          <p:spPr>
            <a:xfrm>
              <a:off x="8356030" y="5345225"/>
              <a:ext cx="914400" cy="914400"/>
            </a:xfrm>
            <a:prstGeom prst="mathPlu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DAF97F7-4317-67C0-53A6-D6A11C1DB210}"/>
              </a:ext>
            </a:extLst>
          </p:cNvPr>
          <p:cNvGrpSpPr/>
          <p:nvPr/>
        </p:nvGrpSpPr>
        <p:grpSpPr>
          <a:xfrm>
            <a:off x="21531066" y="-5258938"/>
            <a:ext cx="2701022" cy="2701026"/>
            <a:chOff x="9612809" y="5291364"/>
            <a:chExt cx="1022123" cy="1022123"/>
          </a:xfrm>
          <a:solidFill>
            <a:srgbClr val="FF0000"/>
          </a:solidFill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3DE04A8-71DD-1B5C-B464-75D597CBC194}"/>
                </a:ext>
              </a:extLst>
            </p:cNvPr>
            <p:cNvSpPr/>
            <p:nvPr/>
          </p:nvSpPr>
          <p:spPr>
            <a:xfrm>
              <a:off x="9612809" y="5291364"/>
              <a:ext cx="1022123" cy="10221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23" dirty="0"/>
            </a:p>
          </p:txBody>
        </p:sp>
        <p:sp>
          <p:nvSpPr>
            <p:cNvPr id="114" name="Minus Sign 113">
              <a:extLst>
                <a:ext uri="{FF2B5EF4-FFF2-40B4-BE49-F238E27FC236}">
                  <a16:creationId xmlns:a16="http://schemas.microsoft.com/office/drawing/2014/main" id="{B47CA547-76D3-EF4A-84A1-E921763ABFB0}"/>
                </a:ext>
              </a:extLst>
            </p:cNvPr>
            <p:cNvSpPr/>
            <p:nvPr/>
          </p:nvSpPr>
          <p:spPr>
            <a:xfrm>
              <a:off x="9666670" y="5343999"/>
              <a:ext cx="914400" cy="914400"/>
            </a:xfrm>
            <a:prstGeom prst="mathMin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9C41415-EB2C-8D74-EF31-1FE560822B87}"/>
              </a:ext>
            </a:extLst>
          </p:cNvPr>
          <p:cNvGrpSpPr/>
          <p:nvPr/>
        </p:nvGrpSpPr>
        <p:grpSpPr>
          <a:xfrm>
            <a:off x="27567619" y="-5258927"/>
            <a:ext cx="2701022" cy="2701027"/>
            <a:chOff x="8302169" y="5291364"/>
            <a:chExt cx="1022123" cy="1022123"/>
          </a:xfrm>
          <a:solidFill>
            <a:srgbClr val="FF0000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B486FBE-EDA7-D344-A2CA-50A3B170856B}"/>
                </a:ext>
              </a:extLst>
            </p:cNvPr>
            <p:cNvSpPr/>
            <p:nvPr/>
          </p:nvSpPr>
          <p:spPr>
            <a:xfrm>
              <a:off x="8302169" y="5291364"/>
              <a:ext cx="1022123" cy="102212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23" dirty="0">
                <a:solidFill>
                  <a:schemeClr val="bg1"/>
                </a:solidFill>
              </a:endParaRPr>
            </a:p>
          </p:txBody>
        </p:sp>
        <p:sp>
          <p:nvSpPr>
            <p:cNvPr id="117" name="Plus Sign 116">
              <a:extLst>
                <a:ext uri="{FF2B5EF4-FFF2-40B4-BE49-F238E27FC236}">
                  <a16:creationId xmlns:a16="http://schemas.microsoft.com/office/drawing/2014/main" id="{066AD0F0-9861-9436-8E12-5E065F78BB05}"/>
                </a:ext>
              </a:extLst>
            </p:cNvPr>
            <p:cNvSpPr/>
            <p:nvPr/>
          </p:nvSpPr>
          <p:spPr>
            <a:xfrm>
              <a:off x="8356030" y="5345225"/>
              <a:ext cx="914400" cy="914400"/>
            </a:xfrm>
            <a:prstGeom prst="mathPlu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64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50F84B6-CD84-7947-2CE6-C8BE3CBAD57F}"/>
              </a:ext>
            </a:extLst>
          </p:cNvPr>
          <p:cNvSpPr txBox="1"/>
          <p:nvPr/>
        </p:nvSpPr>
        <p:spPr>
          <a:xfrm>
            <a:off x="21899659" y="-2602752"/>
            <a:ext cx="8094802" cy="98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2" b="1" dirty="0">
                <a:latin typeface="Agency FB" panose="020B0503020202020204" pitchFamily="34" charset="0"/>
              </a:rPr>
              <a:t>POWER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46BBF3-ADD5-B6D4-B13B-AE6EE4CD5215}"/>
              </a:ext>
            </a:extLst>
          </p:cNvPr>
          <p:cNvSpPr txBox="1"/>
          <p:nvPr/>
        </p:nvSpPr>
        <p:spPr>
          <a:xfrm>
            <a:off x="-10369444" y="-4543684"/>
            <a:ext cx="9750739" cy="215238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704" b="1" dirty="0">
                <a:latin typeface="Agency FB" panose="020B0503020202020204" pitchFamily="34" charset="0"/>
                <a:cs typeface="Aldhabi" panose="01000000000000000000" pitchFamily="2" charset="-78"/>
              </a:rPr>
              <a:t>LASER 1</a:t>
            </a: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  <a:p>
            <a:pPr algn="ctr"/>
            <a:endParaRPr lang="en-US" sz="8704" b="1" dirty="0">
              <a:latin typeface="Agency FB" panose="020B0503020202020204" pitchFamily="34" charset="0"/>
              <a:cs typeface="Aldhabi" panose="01000000000000000000" pitchFamily="2" charset="-7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5711E-1A30-46C1-BA32-6E20ABA809DA}"/>
              </a:ext>
            </a:extLst>
          </p:cNvPr>
          <p:cNvSpPr txBox="1"/>
          <p:nvPr/>
        </p:nvSpPr>
        <p:spPr>
          <a:xfrm>
            <a:off x="-9541476" y="10753273"/>
            <a:ext cx="8094804" cy="9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3" b="1" dirty="0">
                <a:latin typeface="Agency FB" panose="020B0503020202020204" pitchFamily="34" charset="0"/>
              </a:rPr>
              <a:t>FOCUS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019C346-B754-D7F9-5D7E-47E9C2C148EF}"/>
              </a:ext>
            </a:extLst>
          </p:cNvPr>
          <p:cNvSpPr txBox="1"/>
          <p:nvPr/>
        </p:nvSpPr>
        <p:spPr>
          <a:xfrm>
            <a:off x="-9541487" y="5852273"/>
            <a:ext cx="8094804" cy="9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3" b="1" dirty="0">
                <a:latin typeface="Agency FB" panose="020B0503020202020204" pitchFamily="34" charset="0"/>
              </a:rPr>
              <a:t>POSITION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622888-F3A0-0F07-15E1-187E7D8E6061}"/>
              </a:ext>
            </a:extLst>
          </p:cNvPr>
          <p:cNvSpPr txBox="1"/>
          <p:nvPr/>
        </p:nvSpPr>
        <p:spPr>
          <a:xfrm>
            <a:off x="-9541487" y="15325157"/>
            <a:ext cx="8094804" cy="9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3" b="1" dirty="0">
                <a:latin typeface="Agency FB" panose="020B0503020202020204" pitchFamily="34" charset="0"/>
              </a:rPr>
              <a:t>SPEED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1443F9-2DA3-D3DE-B255-0740D3D2E97A}"/>
              </a:ext>
            </a:extLst>
          </p:cNvPr>
          <p:cNvSpPr txBox="1"/>
          <p:nvPr/>
        </p:nvSpPr>
        <p:spPr>
          <a:xfrm>
            <a:off x="1717705" y="10753273"/>
            <a:ext cx="8094804" cy="9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3" b="1" dirty="0">
                <a:latin typeface="Agency FB" panose="020B0503020202020204" pitchFamily="34" charset="0"/>
              </a:rPr>
              <a:t>FOCUS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A9B36B-76DA-C6C5-EF85-FC77B614A93D}"/>
              </a:ext>
            </a:extLst>
          </p:cNvPr>
          <p:cNvSpPr txBox="1"/>
          <p:nvPr/>
        </p:nvSpPr>
        <p:spPr>
          <a:xfrm>
            <a:off x="1717694" y="5852273"/>
            <a:ext cx="8094804" cy="9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3" b="1" dirty="0">
                <a:latin typeface="Agency FB" panose="020B0503020202020204" pitchFamily="34" charset="0"/>
              </a:rPr>
              <a:t>POSITION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3317E4-E3CF-6592-C486-29905AD1AE81}"/>
              </a:ext>
            </a:extLst>
          </p:cNvPr>
          <p:cNvSpPr txBox="1"/>
          <p:nvPr/>
        </p:nvSpPr>
        <p:spPr>
          <a:xfrm>
            <a:off x="1717694" y="15325157"/>
            <a:ext cx="8094804" cy="9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3" b="1" dirty="0">
                <a:latin typeface="Agency FB" panose="020B0503020202020204" pitchFamily="34" charset="0"/>
              </a:rPr>
              <a:t>SPEED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C4DD81-079E-6E1B-74F4-4B7E12F7F6CA}"/>
              </a:ext>
            </a:extLst>
          </p:cNvPr>
          <p:cNvSpPr/>
          <p:nvPr/>
        </p:nvSpPr>
        <p:spPr>
          <a:xfrm>
            <a:off x="4414585" y="12764077"/>
            <a:ext cx="2701022" cy="270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0" dirty="0">
              <a:latin typeface="Agency FB" panose="020B0503020202020204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C4F0517-57B3-B1EF-621D-79CE6D824AC6}"/>
              </a:ext>
            </a:extLst>
          </p:cNvPr>
          <p:cNvGrpSpPr/>
          <p:nvPr/>
        </p:nvGrpSpPr>
        <p:grpSpPr>
          <a:xfrm>
            <a:off x="17208500" y="12939942"/>
            <a:ext cx="2373492" cy="2363867"/>
            <a:chOff x="17208500" y="12939942"/>
            <a:chExt cx="2373492" cy="236386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9F8F0B0-D1F1-C4E0-A0EF-5D853FCF0A0F}"/>
                </a:ext>
              </a:extLst>
            </p:cNvPr>
            <p:cNvSpPr/>
            <p:nvPr/>
          </p:nvSpPr>
          <p:spPr>
            <a:xfrm>
              <a:off x="17208500" y="14630401"/>
              <a:ext cx="2373492" cy="673408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00" dirty="0">
                <a:latin typeface="Agency FB" panose="020B0503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52D6290-00DC-EB0F-70F4-14BAE508E99A}"/>
                </a:ext>
              </a:extLst>
            </p:cNvPr>
            <p:cNvSpPr/>
            <p:nvPr/>
          </p:nvSpPr>
          <p:spPr>
            <a:xfrm>
              <a:off x="17208500" y="13795699"/>
              <a:ext cx="2373492" cy="673408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00" dirty="0">
                <a:latin typeface="Agency FB" panose="020B0503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D57AE6D-CFF6-4DF7-D4E6-5BA058D4C3D0}"/>
                </a:ext>
              </a:extLst>
            </p:cNvPr>
            <p:cNvSpPr/>
            <p:nvPr/>
          </p:nvSpPr>
          <p:spPr>
            <a:xfrm>
              <a:off x="17208500" y="12939942"/>
              <a:ext cx="2373492" cy="67340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00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97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5538</TotalTime>
  <Words>11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Rojas</dc:creator>
  <cp:lastModifiedBy>Javier Rojas</cp:lastModifiedBy>
  <cp:revision>11</cp:revision>
  <dcterms:created xsi:type="dcterms:W3CDTF">2022-09-22T20:22:14Z</dcterms:created>
  <dcterms:modified xsi:type="dcterms:W3CDTF">2022-09-26T16:40:21Z</dcterms:modified>
</cp:coreProperties>
</file>