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GAMS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automatisation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2dim/rTotExp/IDN_rTotExp_sim_bau_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21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unemp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Unemployed</a:t>
            </a:r>
            <a:r>
              <a:rPr/>
              <a:t> </a:t>
            </a:r>
            <a:r>
              <a:rPr/>
              <a:t>Pop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2dim/unemp/IDN_unemp_bau_level_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6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2dim/unemp/IDN_unemp_sim_bau_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35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emiTot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emissions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3dim/emiTot/IDN_emiTot_bau_level_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600200"/>
            <a:ext cx="607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3dim/emiTot/IDN_emiTot_sim_bau_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600200"/>
            <a:ext cx="607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xp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Gross</a:t>
            </a:r>
            <a:r>
              <a:rPr/>
              <a:t> </a:t>
            </a:r>
            <a:r>
              <a:rPr/>
              <a:t>sectoral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3dim/xp/IDN_xp_bau_level_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3dim/xp/IDN_xp_sim_bau_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rgdpmp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GDP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3dim/xp_aggr/IDN_agg_xp_bau_level_bar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600200"/>
            <a:ext cx="718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3dim/xp_aggr/IDN_agg_xp_sim_bau_bar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600200"/>
            <a:ext cx="718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vav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VA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bundle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vav/IDN_vav_bau_level_bar_N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vav/IDN_vav_bau_level_bar_Ol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vav/IDN_vav_sim_bau_bar_N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vav/IDN_vav_sim_bau_bar_Ol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vav_aggr/IDN_agg_vav_bau_level_bar1_N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600200"/>
            <a:ext cx="718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vav_aggr/IDN_agg_vav_bau_level_bar1_Ol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600200"/>
            <a:ext cx="718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vav_aggr/IDN_agg_vav_sim_bau_bar1_N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600200"/>
            <a:ext cx="718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2dim/rgdpmp/IDN_rgdpmp_bau_g_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vav_aggr/IDN_agg_vav_sim_bau_bar1_Ol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600200"/>
            <a:ext cx="6972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xkf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commodities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bau_level_bar_h-hhol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bau_level_bar_h-hhold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bau_level_bar_h-hhold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bau_level_bar_h-hhol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bau_level_bar_h-hhol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bau_level_bar_h-hhol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bau_level_bar_h-hhold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bau_level_bar_h-hhold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2dim/rgdpmp/IDN_rgdpmp_bau_g_lin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bau_level_bar_h-hhold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bau_level_bar_h-hhold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sim_bau_bar_h-hhol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sim_bau_bar_h-hhold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sim_bau_bar_h-hhold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sim_bau_bar_h-hhol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sim_bau_bar_h-hhol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sim_bau_bar_h-hhol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sim_bau_bar_h-hhold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sim_bau_bar_h-hhold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2dim/rgdpmp/IDN_rgdpmp_bau_level_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6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sim_bau_bar_h-hhold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4dim/xkf/IDN_xkf_sim_bau_bar_h-hhold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1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2dim/rgdpmp/IDN_rgdpmp_sim_bau_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35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2dim/rgdpmp/IDN_rgdpmp_sim_bau_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21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rTotExp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Exports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/Dropbox/Valentino/Projects/WB_plots/Rcode_Valentino/charts/Manage/2dim/rTotExp/IDN_rTotExp_bau_g_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596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GAMS chart automatisation</dc:title>
  <dc:creator/>
  <cp:keywords/>
  <dcterms:created xsi:type="dcterms:W3CDTF">2022-02-01T15:29:47Z</dcterms:created>
  <dcterms:modified xsi:type="dcterms:W3CDTF">2022-02-01T15:29:47Z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