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830"/>
  </p:normalViewPr>
  <p:slideViewPr>
    <p:cSldViewPr snapToGrid="0">
      <p:cViewPr varScale="1">
        <p:scale>
          <a:sx n="121" d="100"/>
          <a:sy n="121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A32B6E-5BEA-4C67-AD56-E5ECE942F8B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B0F30F-D4FD-4660-B7B3-5D8788BCA667}">
      <dgm:prSet/>
      <dgm:spPr/>
      <dgm:t>
        <a:bodyPr/>
        <a:lstStyle/>
        <a:p>
          <a:r>
            <a:rPr lang="en-US" b="0" i="0"/>
            <a:t>List which products we currently have in inventory</a:t>
          </a:r>
          <a:endParaRPr lang="en-US"/>
        </a:p>
      </dgm:t>
    </dgm:pt>
    <dgm:pt modelId="{8BEF08FD-3C44-4A7A-92F1-D8693D80DD60}" type="parTrans" cxnId="{7BFED33A-4EFB-472C-8D6A-F59CA7354365}">
      <dgm:prSet/>
      <dgm:spPr/>
      <dgm:t>
        <a:bodyPr/>
        <a:lstStyle/>
        <a:p>
          <a:endParaRPr lang="en-US"/>
        </a:p>
      </dgm:t>
    </dgm:pt>
    <dgm:pt modelId="{A746E200-785C-407E-A43F-526A96CFFB31}" type="sibTrans" cxnId="{7BFED33A-4EFB-472C-8D6A-F59CA735436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FB042CD-50E7-49DE-BE9E-CE777C135A2D}">
      <dgm:prSet/>
      <dgm:spPr/>
      <dgm:t>
        <a:bodyPr/>
        <a:lstStyle/>
        <a:p>
          <a:r>
            <a:rPr lang="en-US" b="0" i="0"/>
            <a:t>Create new products</a:t>
          </a:r>
          <a:endParaRPr lang="en-US"/>
        </a:p>
      </dgm:t>
    </dgm:pt>
    <dgm:pt modelId="{D76F4902-911D-437F-B2AF-BD54F7B63824}" type="parTrans" cxnId="{D833B52C-5D7B-4FBB-9E8B-04E0CAEB37BB}">
      <dgm:prSet/>
      <dgm:spPr/>
      <dgm:t>
        <a:bodyPr/>
        <a:lstStyle/>
        <a:p>
          <a:endParaRPr lang="en-US"/>
        </a:p>
      </dgm:t>
    </dgm:pt>
    <dgm:pt modelId="{520E321D-4294-4FC9-B0CF-F8FA86F856C2}" type="sibTrans" cxnId="{D833B52C-5D7B-4FBB-9E8B-04E0CAEB37B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976AA9D-A585-428A-A26B-012CA68167B5}">
      <dgm:prSet/>
      <dgm:spPr/>
      <dgm:t>
        <a:bodyPr/>
        <a:lstStyle/>
        <a:p>
          <a:r>
            <a:rPr lang="en-US" b="0" i="0"/>
            <a:t>Modify the amount of a particular product that we have in inventory</a:t>
          </a:r>
          <a:endParaRPr lang="en-US"/>
        </a:p>
      </dgm:t>
    </dgm:pt>
    <dgm:pt modelId="{D9DF7819-EDF9-4B69-A61E-11A3417E266D}" type="parTrans" cxnId="{F80879D7-E90D-4F1A-B119-A758A5FE127F}">
      <dgm:prSet/>
      <dgm:spPr/>
      <dgm:t>
        <a:bodyPr/>
        <a:lstStyle/>
        <a:p>
          <a:endParaRPr lang="en-US"/>
        </a:p>
      </dgm:t>
    </dgm:pt>
    <dgm:pt modelId="{E4E17056-D372-45E1-89BF-AEFCE403C073}" type="sibTrans" cxnId="{F80879D7-E90D-4F1A-B119-A758A5FE127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6C1D640-880F-4D53-A177-14FAB7C74B4F}">
      <dgm:prSet/>
      <dgm:spPr/>
      <dgm:t>
        <a:bodyPr/>
        <a:lstStyle/>
        <a:p>
          <a:r>
            <a:rPr lang="en-US" b="0" i="0"/>
            <a:t>Delete a product from inventory</a:t>
          </a:r>
          <a:endParaRPr lang="en-US"/>
        </a:p>
      </dgm:t>
    </dgm:pt>
    <dgm:pt modelId="{B35F7D86-B9C3-4F24-8752-1EB3957AD925}" type="parTrans" cxnId="{C1F5F023-7200-44E7-9532-8D6C93CA1628}">
      <dgm:prSet/>
      <dgm:spPr/>
      <dgm:t>
        <a:bodyPr/>
        <a:lstStyle/>
        <a:p>
          <a:endParaRPr lang="en-US"/>
        </a:p>
      </dgm:t>
    </dgm:pt>
    <dgm:pt modelId="{FFC7ECD8-D5DE-486F-8FF1-9523F0E660E7}" type="sibTrans" cxnId="{C1F5F023-7200-44E7-9532-8D6C93CA1628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04FDE79-5F4F-4930-8744-ED4D6686B5D7}">
      <dgm:prSet/>
      <dgm:spPr/>
      <dgm:t>
        <a:bodyPr/>
        <a:lstStyle/>
        <a:p>
          <a:r>
            <a:rPr lang="en-US" b="0" i="0"/>
            <a:t>Get a list of the most popular products for a given time range</a:t>
          </a:r>
          <a:endParaRPr lang="en-US"/>
        </a:p>
      </dgm:t>
    </dgm:pt>
    <dgm:pt modelId="{E54BADD8-E3A5-4BA1-B112-8B06D82EB144}" type="parTrans" cxnId="{677446E7-7422-4DF6-8E3E-A438E3766F79}">
      <dgm:prSet/>
      <dgm:spPr/>
      <dgm:t>
        <a:bodyPr/>
        <a:lstStyle/>
        <a:p>
          <a:endParaRPr lang="en-US"/>
        </a:p>
      </dgm:t>
    </dgm:pt>
    <dgm:pt modelId="{34BDF48E-80BB-46B3-B9EE-A7D96DC2B83B}" type="sibTrans" cxnId="{677446E7-7422-4DF6-8E3E-A438E3766F79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829787AE-F845-45E1-AECC-212E7F5321B9}">
      <dgm:prSet/>
      <dgm:spPr/>
      <dgm:t>
        <a:bodyPr/>
        <a:lstStyle/>
        <a:p>
          <a:r>
            <a:rPr lang="en-US" b="0" i="0"/>
            <a:t>Get a list of the least popular products for a given time range</a:t>
          </a:r>
          <a:endParaRPr lang="en-US"/>
        </a:p>
      </dgm:t>
    </dgm:pt>
    <dgm:pt modelId="{7ADBACBA-0F77-4864-ABAD-FB1A5181501C}" type="parTrans" cxnId="{B64C94F3-8640-48FA-B67E-881FB40E8F8B}">
      <dgm:prSet/>
      <dgm:spPr/>
      <dgm:t>
        <a:bodyPr/>
        <a:lstStyle/>
        <a:p>
          <a:endParaRPr lang="en-US"/>
        </a:p>
      </dgm:t>
    </dgm:pt>
    <dgm:pt modelId="{E52835B0-0AF9-4C1F-B8CE-E94C4394B4BC}" type="sibTrans" cxnId="{B64C94F3-8640-48FA-B67E-881FB40E8F8B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86F49783-E80A-4FF3-8C0C-7350D2BEC280}">
      <dgm:prSet/>
      <dgm:spPr/>
      <dgm:t>
        <a:bodyPr/>
        <a:lstStyle/>
        <a:p>
          <a:r>
            <a:rPr lang="en-US" b="0" i="0" dirty="0"/>
            <a:t>Get a list of users who haven't purchased something in a few months to send promotional emails to</a:t>
          </a:r>
          <a:endParaRPr lang="en-US" dirty="0"/>
        </a:p>
      </dgm:t>
    </dgm:pt>
    <dgm:pt modelId="{36689D41-769A-4448-80FF-E87D7E60D115}" type="parTrans" cxnId="{28FD075D-2193-48B1-AF5A-FE449AB2A5FC}">
      <dgm:prSet/>
      <dgm:spPr/>
      <dgm:t>
        <a:bodyPr/>
        <a:lstStyle/>
        <a:p>
          <a:endParaRPr lang="en-US"/>
        </a:p>
      </dgm:t>
    </dgm:pt>
    <dgm:pt modelId="{521BE902-DADD-41F2-A21D-B54F3F7DC3D0}" type="sibTrans" cxnId="{28FD075D-2193-48B1-AF5A-FE449AB2A5FC}">
      <dgm:prSet phldrT="07" phldr="0"/>
      <dgm:spPr/>
      <dgm:t>
        <a:bodyPr/>
        <a:lstStyle/>
        <a:p>
          <a:r>
            <a:rPr lang="en-US" dirty="0"/>
            <a:t>07</a:t>
          </a:r>
        </a:p>
      </dgm:t>
    </dgm:pt>
    <dgm:pt modelId="{86C5F3FD-15F0-214F-AD3D-BC1E2732F774}" type="pres">
      <dgm:prSet presAssocID="{B9A32B6E-5BEA-4C67-AD56-E5ECE942F8B4}" presName="Name0" presStyleCnt="0">
        <dgm:presLayoutVars>
          <dgm:animLvl val="lvl"/>
          <dgm:resizeHandles val="exact"/>
        </dgm:presLayoutVars>
      </dgm:prSet>
      <dgm:spPr/>
    </dgm:pt>
    <dgm:pt modelId="{B17BDBCF-B2BA-F941-B0B0-63ADDB387355}" type="pres">
      <dgm:prSet presAssocID="{D9B0F30F-D4FD-4660-B7B3-5D8788BCA667}" presName="compositeNode" presStyleCnt="0">
        <dgm:presLayoutVars>
          <dgm:bulletEnabled val="1"/>
        </dgm:presLayoutVars>
      </dgm:prSet>
      <dgm:spPr/>
    </dgm:pt>
    <dgm:pt modelId="{B51F1F46-2859-AB48-A585-561DCC4D40DA}" type="pres">
      <dgm:prSet presAssocID="{D9B0F30F-D4FD-4660-B7B3-5D8788BCA667}" presName="bgRect" presStyleLbl="alignNode1" presStyleIdx="0" presStyleCnt="7"/>
      <dgm:spPr/>
    </dgm:pt>
    <dgm:pt modelId="{328CEF00-3EF9-C144-BDBF-2E8D9B03CA33}" type="pres">
      <dgm:prSet presAssocID="{A746E200-785C-407E-A43F-526A96CFFB31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440869B4-6C4E-F140-B7CA-105B905C15C4}" type="pres">
      <dgm:prSet presAssocID="{D9B0F30F-D4FD-4660-B7B3-5D8788BCA667}" presName="nodeRect" presStyleLbl="alignNode1" presStyleIdx="0" presStyleCnt="7">
        <dgm:presLayoutVars>
          <dgm:bulletEnabled val="1"/>
        </dgm:presLayoutVars>
      </dgm:prSet>
      <dgm:spPr/>
    </dgm:pt>
    <dgm:pt modelId="{4ED68863-938B-D44B-B84A-A3225E27344D}" type="pres">
      <dgm:prSet presAssocID="{A746E200-785C-407E-A43F-526A96CFFB31}" presName="sibTrans" presStyleCnt="0"/>
      <dgm:spPr/>
    </dgm:pt>
    <dgm:pt modelId="{8E2FD5D1-9463-BA41-B26E-C2DFE9FBD7B4}" type="pres">
      <dgm:prSet presAssocID="{5FB042CD-50E7-49DE-BE9E-CE777C135A2D}" presName="compositeNode" presStyleCnt="0">
        <dgm:presLayoutVars>
          <dgm:bulletEnabled val="1"/>
        </dgm:presLayoutVars>
      </dgm:prSet>
      <dgm:spPr/>
    </dgm:pt>
    <dgm:pt modelId="{6209BE01-DDBE-F546-8C16-81E1AE523BEE}" type="pres">
      <dgm:prSet presAssocID="{5FB042CD-50E7-49DE-BE9E-CE777C135A2D}" presName="bgRect" presStyleLbl="alignNode1" presStyleIdx="1" presStyleCnt="7"/>
      <dgm:spPr/>
    </dgm:pt>
    <dgm:pt modelId="{70028EFE-83C9-1A4E-BF8B-487BDA74120B}" type="pres">
      <dgm:prSet presAssocID="{520E321D-4294-4FC9-B0CF-F8FA86F856C2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262C207F-2B8B-0B43-90FB-22BC6293EF26}" type="pres">
      <dgm:prSet presAssocID="{5FB042CD-50E7-49DE-BE9E-CE777C135A2D}" presName="nodeRect" presStyleLbl="alignNode1" presStyleIdx="1" presStyleCnt="7">
        <dgm:presLayoutVars>
          <dgm:bulletEnabled val="1"/>
        </dgm:presLayoutVars>
      </dgm:prSet>
      <dgm:spPr/>
    </dgm:pt>
    <dgm:pt modelId="{4C6A04BE-0B3E-0444-A02D-76FF9B750AEB}" type="pres">
      <dgm:prSet presAssocID="{520E321D-4294-4FC9-B0CF-F8FA86F856C2}" presName="sibTrans" presStyleCnt="0"/>
      <dgm:spPr/>
    </dgm:pt>
    <dgm:pt modelId="{F718FB50-30F9-864A-B147-99D29042B817}" type="pres">
      <dgm:prSet presAssocID="{A976AA9D-A585-428A-A26B-012CA68167B5}" presName="compositeNode" presStyleCnt="0">
        <dgm:presLayoutVars>
          <dgm:bulletEnabled val="1"/>
        </dgm:presLayoutVars>
      </dgm:prSet>
      <dgm:spPr/>
    </dgm:pt>
    <dgm:pt modelId="{4851CF08-37D9-D44D-9A9E-28FE2AB8FE97}" type="pres">
      <dgm:prSet presAssocID="{A976AA9D-A585-428A-A26B-012CA68167B5}" presName="bgRect" presStyleLbl="alignNode1" presStyleIdx="2" presStyleCnt="7"/>
      <dgm:spPr/>
    </dgm:pt>
    <dgm:pt modelId="{4ABF5772-B013-3743-A45D-C8A48952309B}" type="pres">
      <dgm:prSet presAssocID="{E4E17056-D372-45E1-89BF-AEFCE403C073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1996919B-7AE7-2644-A244-C059919CD61E}" type="pres">
      <dgm:prSet presAssocID="{A976AA9D-A585-428A-A26B-012CA68167B5}" presName="nodeRect" presStyleLbl="alignNode1" presStyleIdx="2" presStyleCnt="7">
        <dgm:presLayoutVars>
          <dgm:bulletEnabled val="1"/>
        </dgm:presLayoutVars>
      </dgm:prSet>
      <dgm:spPr/>
    </dgm:pt>
    <dgm:pt modelId="{40C3A629-9887-E44F-A463-3311639FE68C}" type="pres">
      <dgm:prSet presAssocID="{E4E17056-D372-45E1-89BF-AEFCE403C073}" presName="sibTrans" presStyleCnt="0"/>
      <dgm:spPr/>
    </dgm:pt>
    <dgm:pt modelId="{A2BF94FF-9CF6-7143-89BD-DA87DEA4D614}" type="pres">
      <dgm:prSet presAssocID="{56C1D640-880F-4D53-A177-14FAB7C74B4F}" presName="compositeNode" presStyleCnt="0">
        <dgm:presLayoutVars>
          <dgm:bulletEnabled val="1"/>
        </dgm:presLayoutVars>
      </dgm:prSet>
      <dgm:spPr/>
    </dgm:pt>
    <dgm:pt modelId="{CF1D8DFA-E25C-8046-8710-7CFDAAF18614}" type="pres">
      <dgm:prSet presAssocID="{56C1D640-880F-4D53-A177-14FAB7C74B4F}" presName="bgRect" presStyleLbl="alignNode1" presStyleIdx="3" presStyleCnt="7"/>
      <dgm:spPr/>
    </dgm:pt>
    <dgm:pt modelId="{28A4D3AE-27FC-0949-87C7-629678ABAB12}" type="pres">
      <dgm:prSet presAssocID="{FFC7ECD8-D5DE-486F-8FF1-9523F0E660E7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0437F508-3F0B-F34B-8E61-89D79847824C}" type="pres">
      <dgm:prSet presAssocID="{56C1D640-880F-4D53-A177-14FAB7C74B4F}" presName="nodeRect" presStyleLbl="alignNode1" presStyleIdx="3" presStyleCnt="7">
        <dgm:presLayoutVars>
          <dgm:bulletEnabled val="1"/>
        </dgm:presLayoutVars>
      </dgm:prSet>
      <dgm:spPr/>
    </dgm:pt>
    <dgm:pt modelId="{398CEF00-4362-474B-A5F8-F8C13C33DA90}" type="pres">
      <dgm:prSet presAssocID="{FFC7ECD8-D5DE-486F-8FF1-9523F0E660E7}" presName="sibTrans" presStyleCnt="0"/>
      <dgm:spPr/>
    </dgm:pt>
    <dgm:pt modelId="{340ACA54-FEBA-944E-8DFF-054741E14BE9}" type="pres">
      <dgm:prSet presAssocID="{C04FDE79-5F4F-4930-8744-ED4D6686B5D7}" presName="compositeNode" presStyleCnt="0">
        <dgm:presLayoutVars>
          <dgm:bulletEnabled val="1"/>
        </dgm:presLayoutVars>
      </dgm:prSet>
      <dgm:spPr/>
    </dgm:pt>
    <dgm:pt modelId="{5B6B4A89-1ED6-9043-8333-662FD0A84A70}" type="pres">
      <dgm:prSet presAssocID="{C04FDE79-5F4F-4930-8744-ED4D6686B5D7}" presName="bgRect" presStyleLbl="alignNode1" presStyleIdx="4" presStyleCnt="7"/>
      <dgm:spPr/>
    </dgm:pt>
    <dgm:pt modelId="{49E48F27-00D0-A04D-80A3-F6D48EE4C35A}" type="pres">
      <dgm:prSet presAssocID="{34BDF48E-80BB-46B3-B9EE-A7D96DC2B83B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19A62060-8294-E24F-8C07-915489CDC862}" type="pres">
      <dgm:prSet presAssocID="{C04FDE79-5F4F-4930-8744-ED4D6686B5D7}" presName="nodeRect" presStyleLbl="alignNode1" presStyleIdx="4" presStyleCnt="7">
        <dgm:presLayoutVars>
          <dgm:bulletEnabled val="1"/>
        </dgm:presLayoutVars>
      </dgm:prSet>
      <dgm:spPr/>
    </dgm:pt>
    <dgm:pt modelId="{FA357592-4288-4146-953D-3C8736B44860}" type="pres">
      <dgm:prSet presAssocID="{34BDF48E-80BB-46B3-B9EE-A7D96DC2B83B}" presName="sibTrans" presStyleCnt="0"/>
      <dgm:spPr/>
    </dgm:pt>
    <dgm:pt modelId="{216DF091-AD8F-CF4E-96C3-3011E737576A}" type="pres">
      <dgm:prSet presAssocID="{829787AE-F845-45E1-AECC-212E7F5321B9}" presName="compositeNode" presStyleCnt="0">
        <dgm:presLayoutVars>
          <dgm:bulletEnabled val="1"/>
        </dgm:presLayoutVars>
      </dgm:prSet>
      <dgm:spPr/>
    </dgm:pt>
    <dgm:pt modelId="{D1A8E67A-EE58-874A-A2C8-F01E3AF67233}" type="pres">
      <dgm:prSet presAssocID="{829787AE-F845-45E1-AECC-212E7F5321B9}" presName="bgRect" presStyleLbl="alignNode1" presStyleIdx="5" presStyleCnt="7"/>
      <dgm:spPr/>
    </dgm:pt>
    <dgm:pt modelId="{9B25BA5D-AA7D-6744-8315-6F3C52E57359}" type="pres">
      <dgm:prSet presAssocID="{E52835B0-0AF9-4C1F-B8CE-E94C4394B4BC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19DABC10-681F-E648-BE1C-75C565B5A76E}" type="pres">
      <dgm:prSet presAssocID="{829787AE-F845-45E1-AECC-212E7F5321B9}" presName="nodeRect" presStyleLbl="alignNode1" presStyleIdx="5" presStyleCnt="7">
        <dgm:presLayoutVars>
          <dgm:bulletEnabled val="1"/>
        </dgm:presLayoutVars>
      </dgm:prSet>
      <dgm:spPr/>
    </dgm:pt>
    <dgm:pt modelId="{ED35DFBA-3027-514C-841D-CCB209D4C017}" type="pres">
      <dgm:prSet presAssocID="{E52835B0-0AF9-4C1F-B8CE-E94C4394B4BC}" presName="sibTrans" presStyleCnt="0"/>
      <dgm:spPr/>
    </dgm:pt>
    <dgm:pt modelId="{80F2A678-D18C-C240-9353-44520ED6559D}" type="pres">
      <dgm:prSet presAssocID="{86F49783-E80A-4FF3-8C0C-7350D2BEC280}" presName="compositeNode" presStyleCnt="0">
        <dgm:presLayoutVars>
          <dgm:bulletEnabled val="1"/>
        </dgm:presLayoutVars>
      </dgm:prSet>
      <dgm:spPr/>
    </dgm:pt>
    <dgm:pt modelId="{CC8CB301-CE8E-814C-A899-5C960B9F3C4F}" type="pres">
      <dgm:prSet presAssocID="{86F49783-E80A-4FF3-8C0C-7350D2BEC280}" presName="bgRect" presStyleLbl="alignNode1" presStyleIdx="6" presStyleCnt="7" custScaleY="141811" custLinFactNeighborX="406" custLinFactNeighborY="-8108"/>
      <dgm:spPr/>
    </dgm:pt>
    <dgm:pt modelId="{00AB768D-ACB2-C04C-8052-576CA884F154}" type="pres">
      <dgm:prSet presAssocID="{521BE902-DADD-41F2-A21D-B54F3F7DC3D0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D2156CD2-F4A6-A448-A10E-202E8A33EA36}" type="pres">
      <dgm:prSet presAssocID="{86F49783-E80A-4FF3-8C0C-7350D2BEC280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83CD2C0F-07FE-7240-B433-2BA7BD9EDB9C}" type="presOf" srcId="{86F49783-E80A-4FF3-8C0C-7350D2BEC280}" destId="{D2156CD2-F4A6-A448-A10E-202E8A33EA36}" srcOrd="1" destOrd="0" presId="urn:microsoft.com/office/officeart/2016/7/layout/LinearBlockProcessNumbered"/>
    <dgm:cxn modelId="{BB917B1A-5602-004A-AEB2-830D5083A85D}" type="presOf" srcId="{5FB042CD-50E7-49DE-BE9E-CE777C135A2D}" destId="{262C207F-2B8B-0B43-90FB-22BC6293EF26}" srcOrd="1" destOrd="0" presId="urn:microsoft.com/office/officeart/2016/7/layout/LinearBlockProcessNumbered"/>
    <dgm:cxn modelId="{C1F5F023-7200-44E7-9532-8D6C93CA1628}" srcId="{B9A32B6E-5BEA-4C67-AD56-E5ECE942F8B4}" destId="{56C1D640-880F-4D53-A177-14FAB7C74B4F}" srcOrd="3" destOrd="0" parTransId="{B35F7D86-B9C3-4F24-8752-1EB3957AD925}" sibTransId="{FFC7ECD8-D5DE-486F-8FF1-9523F0E660E7}"/>
    <dgm:cxn modelId="{23ED042B-8244-584F-8C73-0D420F3112F4}" type="presOf" srcId="{829787AE-F845-45E1-AECC-212E7F5321B9}" destId="{D1A8E67A-EE58-874A-A2C8-F01E3AF67233}" srcOrd="0" destOrd="0" presId="urn:microsoft.com/office/officeart/2016/7/layout/LinearBlockProcessNumbered"/>
    <dgm:cxn modelId="{D833B52C-5D7B-4FBB-9E8B-04E0CAEB37BB}" srcId="{B9A32B6E-5BEA-4C67-AD56-E5ECE942F8B4}" destId="{5FB042CD-50E7-49DE-BE9E-CE777C135A2D}" srcOrd="1" destOrd="0" parTransId="{D76F4902-911D-437F-B2AF-BD54F7B63824}" sibTransId="{520E321D-4294-4FC9-B0CF-F8FA86F856C2}"/>
    <dgm:cxn modelId="{BEBBDA36-69D6-F141-9BD0-02DCE57A25EF}" type="presOf" srcId="{D9B0F30F-D4FD-4660-B7B3-5D8788BCA667}" destId="{440869B4-6C4E-F140-B7CA-105B905C15C4}" srcOrd="1" destOrd="0" presId="urn:microsoft.com/office/officeart/2016/7/layout/LinearBlockProcessNumbered"/>
    <dgm:cxn modelId="{7BFED33A-4EFB-472C-8D6A-F59CA7354365}" srcId="{B9A32B6E-5BEA-4C67-AD56-E5ECE942F8B4}" destId="{D9B0F30F-D4FD-4660-B7B3-5D8788BCA667}" srcOrd="0" destOrd="0" parTransId="{8BEF08FD-3C44-4A7A-92F1-D8693D80DD60}" sibTransId="{A746E200-785C-407E-A43F-526A96CFFB31}"/>
    <dgm:cxn modelId="{A3BB1743-8AF4-F440-9039-B0F7BA124DEA}" type="presOf" srcId="{E52835B0-0AF9-4C1F-B8CE-E94C4394B4BC}" destId="{9B25BA5D-AA7D-6744-8315-6F3C52E57359}" srcOrd="0" destOrd="0" presId="urn:microsoft.com/office/officeart/2016/7/layout/LinearBlockProcessNumbered"/>
    <dgm:cxn modelId="{F14E434A-7C9B-1240-8180-2303BB3E39CA}" type="presOf" srcId="{B9A32B6E-5BEA-4C67-AD56-E5ECE942F8B4}" destId="{86C5F3FD-15F0-214F-AD3D-BC1E2732F774}" srcOrd="0" destOrd="0" presId="urn:microsoft.com/office/officeart/2016/7/layout/LinearBlockProcessNumbered"/>
    <dgm:cxn modelId="{28FD075D-2193-48B1-AF5A-FE449AB2A5FC}" srcId="{B9A32B6E-5BEA-4C67-AD56-E5ECE942F8B4}" destId="{86F49783-E80A-4FF3-8C0C-7350D2BEC280}" srcOrd="6" destOrd="0" parTransId="{36689D41-769A-4448-80FF-E87D7E60D115}" sibTransId="{521BE902-DADD-41F2-A21D-B54F3F7DC3D0}"/>
    <dgm:cxn modelId="{DF498164-6E08-9C40-ADF7-45A167EF1E05}" type="presOf" srcId="{86F49783-E80A-4FF3-8C0C-7350D2BEC280}" destId="{CC8CB301-CE8E-814C-A899-5C960B9F3C4F}" srcOrd="0" destOrd="0" presId="urn:microsoft.com/office/officeart/2016/7/layout/LinearBlockProcessNumbered"/>
    <dgm:cxn modelId="{B75AED65-A9D2-BB42-A934-D2994C9BA275}" type="presOf" srcId="{56C1D640-880F-4D53-A177-14FAB7C74B4F}" destId="{0437F508-3F0B-F34B-8E61-89D79847824C}" srcOrd="1" destOrd="0" presId="urn:microsoft.com/office/officeart/2016/7/layout/LinearBlockProcessNumbered"/>
    <dgm:cxn modelId="{8E16E171-0DA6-D749-B7AF-9F96CEB541FB}" type="presOf" srcId="{FFC7ECD8-D5DE-486F-8FF1-9523F0E660E7}" destId="{28A4D3AE-27FC-0949-87C7-629678ABAB12}" srcOrd="0" destOrd="0" presId="urn:microsoft.com/office/officeart/2016/7/layout/LinearBlockProcessNumbered"/>
    <dgm:cxn modelId="{45F4FF73-250D-E141-AF86-27A1A0D24BCD}" type="presOf" srcId="{C04FDE79-5F4F-4930-8744-ED4D6686B5D7}" destId="{5B6B4A89-1ED6-9043-8333-662FD0A84A70}" srcOrd="0" destOrd="0" presId="urn:microsoft.com/office/officeart/2016/7/layout/LinearBlockProcessNumbered"/>
    <dgm:cxn modelId="{C6692083-286E-ED41-B930-7172A9219615}" type="presOf" srcId="{521BE902-DADD-41F2-A21D-B54F3F7DC3D0}" destId="{00AB768D-ACB2-C04C-8052-576CA884F154}" srcOrd="0" destOrd="0" presId="urn:microsoft.com/office/officeart/2016/7/layout/LinearBlockProcessNumbered"/>
    <dgm:cxn modelId="{F74AB88C-A38D-6840-B8DB-DC42F839206B}" type="presOf" srcId="{56C1D640-880F-4D53-A177-14FAB7C74B4F}" destId="{CF1D8DFA-E25C-8046-8710-7CFDAAF18614}" srcOrd="0" destOrd="0" presId="urn:microsoft.com/office/officeart/2016/7/layout/LinearBlockProcessNumbered"/>
    <dgm:cxn modelId="{59BAAD95-1873-894C-B1E0-83CEE3D0CA6C}" type="presOf" srcId="{E4E17056-D372-45E1-89BF-AEFCE403C073}" destId="{4ABF5772-B013-3743-A45D-C8A48952309B}" srcOrd="0" destOrd="0" presId="urn:microsoft.com/office/officeart/2016/7/layout/LinearBlockProcessNumbered"/>
    <dgm:cxn modelId="{BC3D019A-34C7-394B-A46E-DFA10EBACE96}" type="presOf" srcId="{34BDF48E-80BB-46B3-B9EE-A7D96DC2B83B}" destId="{49E48F27-00D0-A04D-80A3-F6D48EE4C35A}" srcOrd="0" destOrd="0" presId="urn:microsoft.com/office/officeart/2016/7/layout/LinearBlockProcessNumbered"/>
    <dgm:cxn modelId="{00D9C0A0-E83E-0D41-8FDF-CAAFC6C2F78D}" type="presOf" srcId="{5FB042CD-50E7-49DE-BE9E-CE777C135A2D}" destId="{6209BE01-DDBE-F546-8C16-81E1AE523BEE}" srcOrd="0" destOrd="0" presId="urn:microsoft.com/office/officeart/2016/7/layout/LinearBlockProcessNumbered"/>
    <dgm:cxn modelId="{D25D8CA5-1617-754E-A5D4-F9A1AFA26B75}" type="presOf" srcId="{520E321D-4294-4FC9-B0CF-F8FA86F856C2}" destId="{70028EFE-83C9-1A4E-BF8B-487BDA74120B}" srcOrd="0" destOrd="0" presId="urn:microsoft.com/office/officeart/2016/7/layout/LinearBlockProcessNumbered"/>
    <dgm:cxn modelId="{E1BCD0B1-D259-1346-B25D-DE1EFB4E5590}" type="presOf" srcId="{A976AA9D-A585-428A-A26B-012CA68167B5}" destId="{1996919B-7AE7-2644-A244-C059919CD61E}" srcOrd="1" destOrd="0" presId="urn:microsoft.com/office/officeart/2016/7/layout/LinearBlockProcessNumbered"/>
    <dgm:cxn modelId="{380C33B5-125B-634A-942C-0A8399565988}" type="presOf" srcId="{829787AE-F845-45E1-AECC-212E7F5321B9}" destId="{19DABC10-681F-E648-BE1C-75C565B5A76E}" srcOrd="1" destOrd="0" presId="urn:microsoft.com/office/officeart/2016/7/layout/LinearBlockProcessNumbered"/>
    <dgm:cxn modelId="{C83A38CD-8F29-E245-9574-9251D176B9DF}" type="presOf" srcId="{C04FDE79-5F4F-4930-8744-ED4D6686B5D7}" destId="{19A62060-8294-E24F-8C07-915489CDC862}" srcOrd="1" destOrd="0" presId="urn:microsoft.com/office/officeart/2016/7/layout/LinearBlockProcessNumbered"/>
    <dgm:cxn modelId="{088F7FCE-215B-BF41-9FA0-5821A5B9EBFE}" type="presOf" srcId="{A746E200-785C-407E-A43F-526A96CFFB31}" destId="{328CEF00-3EF9-C144-BDBF-2E8D9B03CA33}" srcOrd="0" destOrd="0" presId="urn:microsoft.com/office/officeart/2016/7/layout/LinearBlockProcessNumbered"/>
    <dgm:cxn modelId="{3C3A9AD6-A868-464D-9322-B316CCD50109}" type="presOf" srcId="{D9B0F30F-D4FD-4660-B7B3-5D8788BCA667}" destId="{B51F1F46-2859-AB48-A585-561DCC4D40DA}" srcOrd="0" destOrd="0" presId="urn:microsoft.com/office/officeart/2016/7/layout/LinearBlockProcessNumbered"/>
    <dgm:cxn modelId="{F80879D7-E90D-4F1A-B119-A758A5FE127F}" srcId="{B9A32B6E-5BEA-4C67-AD56-E5ECE942F8B4}" destId="{A976AA9D-A585-428A-A26B-012CA68167B5}" srcOrd="2" destOrd="0" parTransId="{D9DF7819-EDF9-4B69-A61E-11A3417E266D}" sibTransId="{E4E17056-D372-45E1-89BF-AEFCE403C073}"/>
    <dgm:cxn modelId="{677446E7-7422-4DF6-8E3E-A438E3766F79}" srcId="{B9A32B6E-5BEA-4C67-AD56-E5ECE942F8B4}" destId="{C04FDE79-5F4F-4930-8744-ED4D6686B5D7}" srcOrd="4" destOrd="0" parTransId="{E54BADD8-E3A5-4BA1-B112-8B06D82EB144}" sibTransId="{34BDF48E-80BB-46B3-B9EE-A7D96DC2B83B}"/>
    <dgm:cxn modelId="{B64C94F3-8640-48FA-B67E-881FB40E8F8B}" srcId="{B9A32B6E-5BEA-4C67-AD56-E5ECE942F8B4}" destId="{829787AE-F845-45E1-AECC-212E7F5321B9}" srcOrd="5" destOrd="0" parTransId="{7ADBACBA-0F77-4864-ABAD-FB1A5181501C}" sibTransId="{E52835B0-0AF9-4C1F-B8CE-E94C4394B4BC}"/>
    <dgm:cxn modelId="{521B14FA-C282-C147-AC2A-05DDF9CEED5B}" type="presOf" srcId="{A976AA9D-A585-428A-A26B-012CA68167B5}" destId="{4851CF08-37D9-D44D-9A9E-28FE2AB8FE97}" srcOrd="0" destOrd="0" presId="urn:microsoft.com/office/officeart/2016/7/layout/LinearBlockProcessNumbered"/>
    <dgm:cxn modelId="{FBCA1AAA-5A8E-0F40-9342-D1BB92EB6720}" type="presParOf" srcId="{86C5F3FD-15F0-214F-AD3D-BC1E2732F774}" destId="{B17BDBCF-B2BA-F941-B0B0-63ADDB387355}" srcOrd="0" destOrd="0" presId="urn:microsoft.com/office/officeart/2016/7/layout/LinearBlockProcessNumbered"/>
    <dgm:cxn modelId="{88548F00-E9A3-4841-ADDA-93A652608B0A}" type="presParOf" srcId="{B17BDBCF-B2BA-F941-B0B0-63ADDB387355}" destId="{B51F1F46-2859-AB48-A585-561DCC4D40DA}" srcOrd="0" destOrd="0" presId="urn:microsoft.com/office/officeart/2016/7/layout/LinearBlockProcessNumbered"/>
    <dgm:cxn modelId="{74EAE1D3-52FE-BC49-8D61-B6B31B1C05DE}" type="presParOf" srcId="{B17BDBCF-B2BA-F941-B0B0-63ADDB387355}" destId="{328CEF00-3EF9-C144-BDBF-2E8D9B03CA33}" srcOrd="1" destOrd="0" presId="urn:microsoft.com/office/officeart/2016/7/layout/LinearBlockProcessNumbered"/>
    <dgm:cxn modelId="{E82EE529-5E5C-7148-9010-CD7B5C3117AF}" type="presParOf" srcId="{B17BDBCF-B2BA-F941-B0B0-63ADDB387355}" destId="{440869B4-6C4E-F140-B7CA-105B905C15C4}" srcOrd="2" destOrd="0" presId="urn:microsoft.com/office/officeart/2016/7/layout/LinearBlockProcessNumbered"/>
    <dgm:cxn modelId="{45D9DEB9-D861-C142-9570-4D328E3E8AF9}" type="presParOf" srcId="{86C5F3FD-15F0-214F-AD3D-BC1E2732F774}" destId="{4ED68863-938B-D44B-B84A-A3225E27344D}" srcOrd="1" destOrd="0" presId="urn:microsoft.com/office/officeart/2016/7/layout/LinearBlockProcessNumbered"/>
    <dgm:cxn modelId="{11A13607-BA3A-4040-BB9A-5E1175FFB205}" type="presParOf" srcId="{86C5F3FD-15F0-214F-AD3D-BC1E2732F774}" destId="{8E2FD5D1-9463-BA41-B26E-C2DFE9FBD7B4}" srcOrd="2" destOrd="0" presId="urn:microsoft.com/office/officeart/2016/7/layout/LinearBlockProcessNumbered"/>
    <dgm:cxn modelId="{5CB33833-9F92-4045-90E6-ADFEBED46583}" type="presParOf" srcId="{8E2FD5D1-9463-BA41-B26E-C2DFE9FBD7B4}" destId="{6209BE01-DDBE-F546-8C16-81E1AE523BEE}" srcOrd="0" destOrd="0" presId="urn:microsoft.com/office/officeart/2016/7/layout/LinearBlockProcessNumbered"/>
    <dgm:cxn modelId="{DD284352-D39C-0E44-A1F3-EF9C80ABD7ED}" type="presParOf" srcId="{8E2FD5D1-9463-BA41-B26E-C2DFE9FBD7B4}" destId="{70028EFE-83C9-1A4E-BF8B-487BDA74120B}" srcOrd="1" destOrd="0" presId="urn:microsoft.com/office/officeart/2016/7/layout/LinearBlockProcessNumbered"/>
    <dgm:cxn modelId="{A900C311-F6DA-9C4D-AB59-FEE56623CBAB}" type="presParOf" srcId="{8E2FD5D1-9463-BA41-B26E-C2DFE9FBD7B4}" destId="{262C207F-2B8B-0B43-90FB-22BC6293EF26}" srcOrd="2" destOrd="0" presId="urn:microsoft.com/office/officeart/2016/7/layout/LinearBlockProcessNumbered"/>
    <dgm:cxn modelId="{4FD96B5A-6B3D-A04C-B438-8DF19A331C31}" type="presParOf" srcId="{86C5F3FD-15F0-214F-AD3D-BC1E2732F774}" destId="{4C6A04BE-0B3E-0444-A02D-76FF9B750AEB}" srcOrd="3" destOrd="0" presId="urn:microsoft.com/office/officeart/2016/7/layout/LinearBlockProcessNumbered"/>
    <dgm:cxn modelId="{EA8974F8-52FE-D344-A582-D78006FBB00B}" type="presParOf" srcId="{86C5F3FD-15F0-214F-AD3D-BC1E2732F774}" destId="{F718FB50-30F9-864A-B147-99D29042B817}" srcOrd="4" destOrd="0" presId="urn:microsoft.com/office/officeart/2016/7/layout/LinearBlockProcessNumbered"/>
    <dgm:cxn modelId="{3E63727B-0816-E940-AE65-25D7D48CB707}" type="presParOf" srcId="{F718FB50-30F9-864A-B147-99D29042B817}" destId="{4851CF08-37D9-D44D-9A9E-28FE2AB8FE97}" srcOrd="0" destOrd="0" presId="urn:microsoft.com/office/officeart/2016/7/layout/LinearBlockProcessNumbered"/>
    <dgm:cxn modelId="{763CEBB6-5156-6F49-ACFC-259975EECDFB}" type="presParOf" srcId="{F718FB50-30F9-864A-B147-99D29042B817}" destId="{4ABF5772-B013-3743-A45D-C8A48952309B}" srcOrd="1" destOrd="0" presId="urn:microsoft.com/office/officeart/2016/7/layout/LinearBlockProcessNumbered"/>
    <dgm:cxn modelId="{7B1DC9FB-DCE3-5B46-A39F-B2C3D589D53B}" type="presParOf" srcId="{F718FB50-30F9-864A-B147-99D29042B817}" destId="{1996919B-7AE7-2644-A244-C059919CD61E}" srcOrd="2" destOrd="0" presId="urn:microsoft.com/office/officeart/2016/7/layout/LinearBlockProcessNumbered"/>
    <dgm:cxn modelId="{3848D27E-2A7D-164B-9C5C-70B366A6BE10}" type="presParOf" srcId="{86C5F3FD-15F0-214F-AD3D-BC1E2732F774}" destId="{40C3A629-9887-E44F-A463-3311639FE68C}" srcOrd="5" destOrd="0" presId="urn:microsoft.com/office/officeart/2016/7/layout/LinearBlockProcessNumbered"/>
    <dgm:cxn modelId="{345CD411-A00F-B34C-8EC7-885131322372}" type="presParOf" srcId="{86C5F3FD-15F0-214F-AD3D-BC1E2732F774}" destId="{A2BF94FF-9CF6-7143-89BD-DA87DEA4D614}" srcOrd="6" destOrd="0" presId="urn:microsoft.com/office/officeart/2016/7/layout/LinearBlockProcessNumbered"/>
    <dgm:cxn modelId="{E75DAA29-F627-1447-A1A7-825B998E4316}" type="presParOf" srcId="{A2BF94FF-9CF6-7143-89BD-DA87DEA4D614}" destId="{CF1D8DFA-E25C-8046-8710-7CFDAAF18614}" srcOrd="0" destOrd="0" presId="urn:microsoft.com/office/officeart/2016/7/layout/LinearBlockProcessNumbered"/>
    <dgm:cxn modelId="{D929C240-2A91-0446-8B23-E647AE0994C6}" type="presParOf" srcId="{A2BF94FF-9CF6-7143-89BD-DA87DEA4D614}" destId="{28A4D3AE-27FC-0949-87C7-629678ABAB12}" srcOrd="1" destOrd="0" presId="urn:microsoft.com/office/officeart/2016/7/layout/LinearBlockProcessNumbered"/>
    <dgm:cxn modelId="{F6152BB8-9384-E146-B64E-AD91BBB01966}" type="presParOf" srcId="{A2BF94FF-9CF6-7143-89BD-DA87DEA4D614}" destId="{0437F508-3F0B-F34B-8E61-89D79847824C}" srcOrd="2" destOrd="0" presId="urn:microsoft.com/office/officeart/2016/7/layout/LinearBlockProcessNumbered"/>
    <dgm:cxn modelId="{5FFC1D63-BC91-7A42-B7B6-50A61CC10DD7}" type="presParOf" srcId="{86C5F3FD-15F0-214F-AD3D-BC1E2732F774}" destId="{398CEF00-4362-474B-A5F8-F8C13C33DA90}" srcOrd="7" destOrd="0" presId="urn:microsoft.com/office/officeart/2016/7/layout/LinearBlockProcessNumbered"/>
    <dgm:cxn modelId="{D5FB6619-4579-7843-908C-5B4E9CAD3F92}" type="presParOf" srcId="{86C5F3FD-15F0-214F-AD3D-BC1E2732F774}" destId="{340ACA54-FEBA-944E-8DFF-054741E14BE9}" srcOrd="8" destOrd="0" presId="urn:microsoft.com/office/officeart/2016/7/layout/LinearBlockProcessNumbered"/>
    <dgm:cxn modelId="{E4B2D923-6970-1641-B2FA-BFBDD640B623}" type="presParOf" srcId="{340ACA54-FEBA-944E-8DFF-054741E14BE9}" destId="{5B6B4A89-1ED6-9043-8333-662FD0A84A70}" srcOrd="0" destOrd="0" presId="urn:microsoft.com/office/officeart/2016/7/layout/LinearBlockProcessNumbered"/>
    <dgm:cxn modelId="{BFF12352-E93C-844A-89C5-0CE23055D97D}" type="presParOf" srcId="{340ACA54-FEBA-944E-8DFF-054741E14BE9}" destId="{49E48F27-00D0-A04D-80A3-F6D48EE4C35A}" srcOrd="1" destOrd="0" presId="urn:microsoft.com/office/officeart/2016/7/layout/LinearBlockProcessNumbered"/>
    <dgm:cxn modelId="{4DA177D8-BF05-9F49-A19F-73B1A4494053}" type="presParOf" srcId="{340ACA54-FEBA-944E-8DFF-054741E14BE9}" destId="{19A62060-8294-E24F-8C07-915489CDC862}" srcOrd="2" destOrd="0" presId="urn:microsoft.com/office/officeart/2016/7/layout/LinearBlockProcessNumbered"/>
    <dgm:cxn modelId="{DB77C505-3A15-3943-9FC1-CC4B3EF4954E}" type="presParOf" srcId="{86C5F3FD-15F0-214F-AD3D-BC1E2732F774}" destId="{FA357592-4288-4146-953D-3C8736B44860}" srcOrd="9" destOrd="0" presId="urn:microsoft.com/office/officeart/2016/7/layout/LinearBlockProcessNumbered"/>
    <dgm:cxn modelId="{9DE173D7-8670-1F4C-8AE9-C4D6FA6F3E3C}" type="presParOf" srcId="{86C5F3FD-15F0-214F-AD3D-BC1E2732F774}" destId="{216DF091-AD8F-CF4E-96C3-3011E737576A}" srcOrd="10" destOrd="0" presId="urn:microsoft.com/office/officeart/2016/7/layout/LinearBlockProcessNumbered"/>
    <dgm:cxn modelId="{D1C48C89-FD1B-1C4D-8228-4C4BE1FF7A93}" type="presParOf" srcId="{216DF091-AD8F-CF4E-96C3-3011E737576A}" destId="{D1A8E67A-EE58-874A-A2C8-F01E3AF67233}" srcOrd="0" destOrd="0" presId="urn:microsoft.com/office/officeart/2016/7/layout/LinearBlockProcessNumbered"/>
    <dgm:cxn modelId="{69CE92F5-1889-9149-9760-982042F1E466}" type="presParOf" srcId="{216DF091-AD8F-CF4E-96C3-3011E737576A}" destId="{9B25BA5D-AA7D-6744-8315-6F3C52E57359}" srcOrd="1" destOrd="0" presId="urn:microsoft.com/office/officeart/2016/7/layout/LinearBlockProcessNumbered"/>
    <dgm:cxn modelId="{ED7F3049-E280-984C-A5DA-8124906EB98B}" type="presParOf" srcId="{216DF091-AD8F-CF4E-96C3-3011E737576A}" destId="{19DABC10-681F-E648-BE1C-75C565B5A76E}" srcOrd="2" destOrd="0" presId="urn:microsoft.com/office/officeart/2016/7/layout/LinearBlockProcessNumbered"/>
    <dgm:cxn modelId="{F351DC7E-5AA7-2043-BBE9-10EB2439BCB5}" type="presParOf" srcId="{86C5F3FD-15F0-214F-AD3D-BC1E2732F774}" destId="{ED35DFBA-3027-514C-841D-CCB209D4C017}" srcOrd="11" destOrd="0" presId="urn:microsoft.com/office/officeart/2016/7/layout/LinearBlockProcessNumbered"/>
    <dgm:cxn modelId="{0578B6BA-4388-8044-8EAF-2E3C12BCED34}" type="presParOf" srcId="{86C5F3FD-15F0-214F-AD3D-BC1E2732F774}" destId="{80F2A678-D18C-C240-9353-44520ED6559D}" srcOrd="12" destOrd="0" presId="urn:microsoft.com/office/officeart/2016/7/layout/LinearBlockProcessNumbered"/>
    <dgm:cxn modelId="{47374A38-802E-B542-ABC1-467FF02E4DCE}" type="presParOf" srcId="{80F2A678-D18C-C240-9353-44520ED6559D}" destId="{CC8CB301-CE8E-814C-A899-5C960B9F3C4F}" srcOrd="0" destOrd="0" presId="urn:microsoft.com/office/officeart/2016/7/layout/LinearBlockProcessNumbered"/>
    <dgm:cxn modelId="{CBD0AE0A-2B35-514F-AE4C-80FD6CA59684}" type="presParOf" srcId="{80F2A678-D18C-C240-9353-44520ED6559D}" destId="{00AB768D-ACB2-C04C-8052-576CA884F154}" srcOrd="1" destOrd="0" presId="urn:microsoft.com/office/officeart/2016/7/layout/LinearBlockProcessNumbered"/>
    <dgm:cxn modelId="{C5288427-CE99-A74E-A873-23DA24BA0581}" type="presParOf" srcId="{80F2A678-D18C-C240-9353-44520ED6559D}" destId="{D2156CD2-F4A6-A448-A10E-202E8A33EA3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037B89-D1B7-4127-8C6F-72FE90541DFD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AAE64C-8267-4B66-B23B-054EEDAF54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Swift Store: Reference by Taylor Swift’s Merchandise Website</a:t>
          </a:r>
        </a:p>
      </dgm:t>
    </dgm:pt>
    <dgm:pt modelId="{59E51B67-EFE4-41EF-8F83-4F7FE23741F9}" type="parTrans" cxnId="{508CE940-8526-4B2E-8CA7-3C04C33FDE0F}">
      <dgm:prSet/>
      <dgm:spPr/>
      <dgm:t>
        <a:bodyPr/>
        <a:lstStyle/>
        <a:p>
          <a:endParaRPr lang="en-US"/>
        </a:p>
      </dgm:t>
    </dgm:pt>
    <dgm:pt modelId="{6497402C-CE6C-4210-9C27-578FFCAC70FA}" type="sibTrans" cxnId="{508CE940-8526-4B2E-8CA7-3C04C33FDE0F}">
      <dgm:prSet/>
      <dgm:spPr/>
      <dgm:t>
        <a:bodyPr/>
        <a:lstStyle/>
        <a:p>
          <a:endParaRPr lang="en-US"/>
        </a:p>
      </dgm:t>
    </dgm:pt>
    <dgm:pt modelId="{4C6AD25B-37DF-4C7F-814E-C7C737BD92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Product Management: Includes Catalog, Product entity and Inventory entity</a:t>
          </a:r>
        </a:p>
      </dgm:t>
    </dgm:pt>
    <dgm:pt modelId="{70A6E02D-F598-4CA2-93B8-87C35FE80D83}" type="parTrans" cxnId="{BBDFC02E-4EAE-4AFF-AE25-9B5D7EF9DBE9}">
      <dgm:prSet/>
      <dgm:spPr/>
      <dgm:t>
        <a:bodyPr/>
        <a:lstStyle/>
        <a:p>
          <a:endParaRPr lang="en-US"/>
        </a:p>
      </dgm:t>
    </dgm:pt>
    <dgm:pt modelId="{F0BD89A6-AF5D-435C-A2F8-1B374A73C3F2}" type="sibTrans" cxnId="{BBDFC02E-4EAE-4AFF-AE25-9B5D7EF9DBE9}">
      <dgm:prSet/>
      <dgm:spPr/>
      <dgm:t>
        <a:bodyPr/>
        <a:lstStyle/>
        <a:p>
          <a:endParaRPr lang="en-US"/>
        </a:p>
      </dgm:t>
    </dgm:pt>
    <dgm:pt modelId="{0C622E96-1D65-4AFE-B69F-853ED2B238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Transaction Management: Include OrderItem and Transaction entity</a:t>
          </a:r>
        </a:p>
      </dgm:t>
    </dgm:pt>
    <dgm:pt modelId="{1E3C2D6A-9837-4AC5-AC2E-A1BB3621828D}" type="parTrans" cxnId="{916C5EE7-795F-4857-9375-2C57E4513CA5}">
      <dgm:prSet/>
      <dgm:spPr/>
      <dgm:t>
        <a:bodyPr/>
        <a:lstStyle/>
        <a:p>
          <a:endParaRPr lang="en-US"/>
        </a:p>
      </dgm:t>
    </dgm:pt>
    <dgm:pt modelId="{190AF160-9717-405C-8086-D5020D748029}" type="sibTrans" cxnId="{916C5EE7-795F-4857-9375-2C57E4513CA5}">
      <dgm:prSet/>
      <dgm:spPr/>
      <dgm:t>
        <a:bodyPr/>
        <a:lstStyle/>
        <a:p>
          <a:endParaRPr lang="en-US"/>
        </a:p>
      </dgm:t>
    </dgm:pt>
    <dgm:pt modelId="{768982F6-462D-4046-851D-23A6EA1C78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Users Management: Includes user, location and role entity</a:t>
          </a:r>
        </a:p>
      </dgm:t>
    </dgm:pt>
    <dgm:pt modelId="{7F057876-1CBA-4D95-A11D-08110137A3B2}" type="parTrans" cxnId="{567EA510-2286-4AC3-8F38-8CB3FCB34B8E}">
      <dgm:prSet/>
      <dgm:spPr/>
      <dgm:t>
        <a:bodyPr/>
        <a:lstStyle/>
        <a:p>
          <a:endParaRPr lang="en-US"/>
        </a:p>
      </dgm:t>
    </dgm:pt>
    <dgm:pt modelId="{7101434E-39ED-4342-ADE3-154E6102CB35}" type="sibTrans" cxnId="{567EA510-2286-4AC3-8F38-8CB3FCB34B8E}">
      <dgm:prSet/>
      <dgm:spPr/>
      <dgm:t>
        <a:bodyPr/>
        <a:lstStyle/>
        <a:p>
          <a:endParaRPr lang="en-US"/>
        </a:p>
      </dgm:t>
    </dgm:pt>
    <dgm:pt modelId="{1919E315-6486-40FE-8D74-AA0BB74B26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Rating System: Include rating entity</a:t>
          </a:r>
        </a:p>
      </dgm:t>
    </dgm:pt>
    <dgm:pt modelId="{BD945AB9-368C-4B52-97FC-97EC1A10232A}" type="parTrans" cxnId="{B40472A3-7827-4505-86A2-FBB913D2EBC8}">
      <dgm:prSet/>
      <dgm:spPr/>
      <dgm:t>
        <a:bodyPr/>
        <a:lstStyle/>
        <a:p>
          <a:endParaRPr lang="en-US"/>
        </a:p>
      </dgm:t>
    </dgm:pt>
    <dgm:pt modelId="{0E62ED29-9ED8-4EB6-9591-FC8712D71A52}" type="sibTrans" cxnId="{B40472A3-7827-4505-86A2-FBB913D2EBC8}">
      <dgm:prSet/>
      <dgm:spPr/>
      <dgm:t>
        <a:bodyPr/>
        <a:lstStyle/>
        <a:p>
          <a:endParaRPr lang="en-US"/>
        </a:p>
      </dgm:t>
    </dgm:pt>
    <dgm:pt modelId="{574AD891-169F-4E7E-A1E4-E2EB9CD9EA99}" type="pres">
      <dgm:prSet presAssocID="{7F037B89-D1B7-4127-8C6F-72FE90541DFD}" presName="root" presStyleCnt="0">
        <dgm:presLayoutVars>
          <dgm:dir/>
          <dgm:resizeHandles val="exact"/>
        </dgm:presLayoutVars>
      </dgm:prSet>
      <dgm:spPr/>
    </dgm:pt>
    <dgm:pt modelId="{8C229414-2D0E-4907-991B-D6B8D77F6DA4}" type="pres">
      <dgm:prSet presAssocID="{20AAE64C-8267-4B66-B23B-054EEDAF54DC}" presName="compNode" presStyleCnt="0"/>
      <dgm:spPr/>
    </dgm:pt>
    <dgm:pt modelId="{5D72C795-8602-4799-AC3F-7D7595287C5F}" type="pres">
      <dgm:prSet presAssocID="{20AAE64C-8267-4B66-B23B-054EEDAF54DC}" presName="bgRect" presStyleLbl="bgShp" presStyleIdx="0" presStyleCnt="5"/>
      <dgm:spPr/>
    </dgm:pt>
    <dgm:pt modelId="{32767055-2C5B-44D5-85F4-96DE2530BA5C}" type="pres">
      <dgm:prSet presAssocID="{20AAE64C-8267-4B66-B23B-054EEDAF54D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irt"/>
        </a:ext>
      </dgm:extLst>
    </dgm:pt>
    <dgm:pt modelId="{751B00A8-35F4-49BD-8FCB-58A20D61D682}" type="pres">
      <dgm:prSet presAssocID="{20AAE64C-8267-4B66-B23B-054EEDAF54DC}" presName="spaceRect" presStyleCnt="0"/>
      <dgm:spPr/>
    </dgm:pt>
    <dgm:pt modelId="{31C70B1F-B747-4842-921E-603EBA8AC435}" type="pres">
      <dgm:prSet presAssocID="{20AAE64C-8267-4B66-B23B-054EEDAF54DC}" presName="parTx" presStyleLbl="revTx" presStyleIdx="0" presStyleCnt="5">
        <dgm:presLayoutVars>
          <dgm:chMax val="0"/>
          <dgm:chPref val="0"/>
        </dgm:presLayoutVars>
      </dgm:prSet>
      <dgm:spPr/>
    </dgm:pt>
    <dgm:pt modelId="{8FC26685-D7F0-4B90-B73B-103E99B0494F}" type="pres">
      <dgm:prSet presAssocID="{6497402C-CE6C-4210-9C27-578FFCAC70FA}" presName="sibTrans" presStyleCnt="0"/>
      <dgm:spPr/>
    </dgm:pt>
    <dgm:pt modelId="{F5B70A0D-FBA0-4F5F-8BC3-F4CEA6694F19}" type="pres">
      <dgm:prSet presAssocID="{4C6AD25B-37DF-4C7F-814E-C7C737BD9279}" presName="compNode" presStyleCnt="0"/>
      <dgm:spPr/>
    </dgm:pt>
    <dgm:pt modelId="{75AFE2A9-7855-4FB6-AF69-879DA33332E7}" type="pres">
      <dgm:prSet presAssocID="{4C6AD25B-37DF-4C7F-814E-C7C737BD9279}" presName="bgRect" presStyleLbl="bgShp" presStyleIdx="1" presStyleCnt="5"/>
      <dgm:spPr/>
    </dgm:pt>
    <dgm:pt modelId="{5B1F8897-26F8-466D-ABBD-4799DBD43416}" type="pres">
      <dgm:prSet presAssocID="{4C6AD25B-37DF-4C7F-814E-C7C737BD927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1451918-FE15-467D-90E1-A864324BC2DF}" type="pres">
      <dgm:prSet presAssocID="{4C6AD25B-37DF-4C7F-814E-C7C737BD9279}" presName="spaceRect" presStyleCnt="0"/>
      <dgm:spPr/>
    </dgm:pt>
    <dgm:pt modelId="{440B2581-D2B9-4A19-B442-1EE69D6F8CB8}" type="pres">
      <dgm:prSet presAssocID="{4C6AD25B-37DF-4C7F-814E-C7C737BD9279}" presName="parTx" presStyleLbl="revTx" presStyleIdx="1" presStyleCnt="5">
        <dgm:presLayoutVars>
          <dgm:chMax val="0"/>
          <dgm:chPref val="0"/>
        </dgm:presLayoutVars>
      </dgm:prSet>
      <dgm:spPr/>
    </dgm:pt>
    <dgm:pt modelId="{C622419B-BF28-4E46-9BEF-AE1095D21F89}" type="pres">
      <dgm:prSet presAssocID="{F0BD89A6-AF5D-435C-A2F8-1B374A73C3F2}" presName="sibTrans" presStyleCnt="0"/>
      <dgm:spPr/>
    </dgm:pt>
    <dgm:pt modelId="{50A69FD9-EF92-473E-9497-9B0A54316837}" type="pres">
      <dgm:prSet presAssocID="{0C622E96-1D65-4AFE-B69F-853ED2B238E5}" presName="compNode" presStyleCnt="0"/>
      <dgm:spPr/>
    </dgm:pt>
    <dgm:pt modelId="{2FB35721-DD71-4609-8813-93B16DA55487}" type="pres">
      <dgm:prSet presAssocID="{0C622E96-1D65-4AFE-B69F-853ED2B238E5}" presName="bgRect" presStyleLbl="bgShp" presStyleIdx="2" presStyleCnt="5"/>
      <dgm:spPr/>
    </dgm:pt>
    <dgm:pt modelId="{57516F6A-9BF0-48A0-BDB7-BFE67A7363B3}" type="pres">
      <dgm:prSet presAssocID="{0C622E96-1D65-4AFE-B69F-853ED2B238E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109D17C6-177D-40B9-8022-603C14CD317E}" type="pres">
      <dgm:prSet presAssocID="{0C622E96-1D65-4AFE-B69F-853ED2B238E5}" presName="spaceRect" presStyleCnt="0"/>
      <dgm:spPr/>
    </dgm:pt>
    <dgm:pt modelId="{CDFFDFE0-C503-471F-9343-7AD4BCED1420}" type="pres">
      <dgm:prSet presAssocID="{0C622E96-1D65-4AFE-B69F-853ED2B238E5}" presName="parTx" presStyleLbl="revTx" presStyleIdx="2" presStyleCnt="5">
        <dgm:presLayoutVars>
          <dgm:chMax val="0"/>
          <dgm:chPref val="0"/>
        </dgm:presLayoutVars>
      </dgm:prSet>
      <dgm:spPr/>
    </dgm:pt>
    <dgm:pt modelId="{1C70483D-1FC9-44BB-8D3A-7A9B3F794F51}" type="pres">
      <dgm:prSet presAssocID="{190AF160-9717-405C-8086-D5020D748029}" presName="sibTrans" presStyleCnt="0"/>
      <dgm:spPr/>
    </dgm:pt>
    <dgm:pt modelId="{2A4A01AB-D2BC-4350-9E6B-7BAF104998B3}" type="pres">
      <dgm:prSet presAssocID="{768982F6-462D-4046-851D-23A6EA1C787F}" presName="compNode" presStyleCnt="0"/>
      <dgm:spPr/>
    </dgm:pt>
    <dgm:pt modelId="{7EF7F4B5-3D31-4F1F-B549-137867AD4761}" type="pres">
      <dgm:prSet presAssocID="{768982F6-462D-4046-851D-23A6EA1C787F}" presName="bgRect" presStyleLbl="bgShp" presStyleIdx="3" presStyleCnt="5"/>
      <dgm:spPr/>
    </dgm:pt>
    <dgm:pt modelId="{13219E2B-88CE-480B-8E32-C563F898CE1D}" type="pres">
      <dgm:prSet presAssocID="{768982F6-462D-4046-851D-23A6EA1C787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8DDEDC70-23A6-452A-836C-DB6E4F2756BE}" type="pres">
      <dgm:prSet presAssocID="{768982F6-462D-4046-851D-23A6EA1C787F}" presName="spaceRect" presStyleCnt="0"/>
      <dgm:spPr/>
    </dgm:pt>
    <dgm:pt modelId="{C39445C0-0C29-4FCB-A129-C1F2CD9BC65A}" type="pres">
      <dgm:prSet presAssocID="{768982F6-462D-4046-851D-23A6EA1C787F}" presName="parTx" presStyleLbl="revTx" presStyleIdx="3" presStyleCnt="5">
        <dgm:presLayoutVars>
          <dgm:chMax val="0"/>
          <dgm:chPref val="0"/>
        </dgm:presLayoutVars>
      </dgm:prSet>
      <dgm:spPr/>
    </dgm:pt>
    <dgm:pt modelId="{0078E9FC-4E22-4A1C-B17F-76784C51C48A}" type="pres">
      <dgm:prSet presAssocID="{7101434E-39ED-4342-ADE3-154E6102CB35}" presName="sibTrans" presStyleCnt="0"/>
      <dgm:spPr/>
    </dgm:pt>
    <dgm:pt modelId="{BC431D7D-C8D6-437A-96A4-169C39F37340}" type="pres">
      <dgm:prSet presAssocID="{1919E315-6486-40FE-8D74-AA0BB74B2685}" presName="compNode" presStyleCnt="0"/>
      <dgm:spPr/>
    </dgm:pt>
    <dgm:pt modelId="{D3676E75-33E5-4CD4-B75D-0B4D58027645}" type="pres">
      <dgm:prSet presAssocID="{1919E315-6486-40FE-8D74-AA0BB74B2685}" presName="bgRect" presStyleLbl="bgShp" presStyleIdx="4" presStyleCnt="5"/>
      <dgm:spPr/>
    </dgm:pt>
    <dgm:pt modelId="{C25A762D-3FDD-4B2F-8217-8677E4CD2B84}" type="pres">
      <dgm:prSet presAssocID="{1919E315-6486-40FE-8D74-AA0BB74B268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07E5F469-C305-4B9B-8261-0DB45E090F45}" type="pres">
      <dgm:prSet presAssocID="{1919E315-6486-40FE-8D74-AA0BB74B2685}" presName="spaceRect" presStyleCnt="0"/>
      <dgm:spPr/>
    </dgm:pt>
    <dgm:pt modelId="{D3325292-4829-4473-95EF-341F023F4875}" type="pres">
      <dgm:prSet presAssocID="{1919E315-6486-40FE-8D74-AA0BB74B268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11FBC0A-75F8-DA42-AA6C-475A14286548}" type="presOf" srcId="{0C622E96-1D65-4AFE-B69F-853ED2B238E5}" destId="{CDFFDFE0-C503-471F-9343-7AD4BCED1420}" srcOrd="0" destOrd="0" presId="urn:microsoft.com/office/officeart/2018/2/layout/IconVerticalSolidList"/>
    <dgm:cxn modelId="{567EA510-2286-4AC3-8F38-8CB3FCB34B8E}" srcId="{7F037B89-D1B7-4127-8C6F-72FE90541DFD}" destId="{768982F6-462D-4046-851D-23A6EA1C787F}" srcOrd="3" destOrd="0" parTransId="{7F057876-1CBA-4D95-A11D-08110137A3B2}" sibTransId="{7101434E-39ED-4342-ADE3-154E6102CB35}"/>
    <dgm:cxn modelId="{BBDFC02E-4EAE-4AFF-AE25-9B5D7EF9DBE9}" srcId="{7F037B89-D1B7-4127-8C6F-72FE90541DFD}" destId="{4C6AD25B-37DF-4C7F-814E-C7C737BD9279}" srcOrd="1" destOrd="0" parTransId="{70A6E02D-F598-4CA2-93B8-87C35FE80D83}" sibTransId="{F0BD89A6-AF5D-435C-A2F8-1B374A73C3F2}"/>
    <dgm:cxn modelId="{508CE940-8526-4B2E-8CA7-3C04C33FDE0F}" srcId="{7F037B89-D1B7-4127-8C6F-72FE90541DFD}" destId="{20AAE64C-8267-4B66-B23B-054EEDAF54DC}" srcOrd="0" destOrd="0" parTransId="{59E51B67-EFE4-41EF-8F83-4F7FE23741F9}" sibTransId="{6497402C-CE6C-4210-9C27-578FFCAC70FA}"/>
    <dgm:cxn modelId="{94F6364D-092A-5044-968C-DC0C4BC11E53}" type="presOf" srcId="{7F037B89-D1B7-4127-8C6F-72FE90541DFD}" destId="{574AD891-169F-4E7E-A1E4-E2EB9CD9EA99}" srcOrd="0" destOrd="0" presId="urn:microsoft.com/office/officeart/2018/2/layout/IconVerticalSolidList"/>
    <dgm:cxn modelId="{CDAB6781-A72D-454C-976A-16E7C23B284A}" type="presOf" srcId="{4C6AD25B-37DF-4C7F-814E-C7C737BD9279}" destId="{440B2581-D2B9-4A19-B442-1EE69D6F8CB8}" srcOrd="0" destOrd="0" presId="urn:microsoft.com/office/officeart/2018/2/layout/IconVerticalSolidList"/>
    <dgm:cxn modelId="{C40F2E99-451A-564E-AFAC-295D15A9C3D4}" type="presOf" srcId="{768982F6-462D-4046-851D-23A6EA1C787F}" destId="{C39445C0-0C29-4FCB-A129-C1F2CD9BC65A}" srcOrd="0" destOrd="0" presId="urn:microsoft.com/office/officeart/2018/2/layout/IconVerticalSolidList"/>
    <dgm:cxn modelId="{B40472A3-7827-4505-86A2-FBB913D2EBC8}" srcId="{7F037B89-D1B7-4127-8C6F-72FE90541DFD}" destId="{1919E315-6486-40FE-8D74-AA0BB74B2685}" srcOrd="4" destOrd="0" parTransId="{BD945AB9-368C-4B52-97FC-97EC1A10232A}" sibTransId="{0E62ED29-9ED8-4EB6-9591-FC8712D71A52}"/>
    <dgm:cxn modelId="{A35312B7-75A9-6640-843F-C3C845EE497A}" type="presOf" srcId="{1919E315-6486-40FE-8D74-AA0BB74B2685}" destId="{D3325292-4829-4473-95EF-341F023F4875}" srcOrd="0" destOrd="0" presId="urn:microsoft.com/office/officeart/2018/2/layout/IconVerticalSolidList"/>
    <dgm:cxn modelId="{789604CF-C0B9-9C4A-948F-A332F03BA0BB}" type="presOf" srcId="{20AAE64C-8267-4B66-B23B-054EEDAF54DC}" destId="{31C70B1F-B747-4842-921E-603EBA8AC435}" srcOrd="0" destOrd="0" presId="urn:microsoft.com/office/officeart/2018/2/layout/IconVerticalSolidList"/>
    <dgm:cxn modelId="{916C5EE7-795F-4857-9375-2C57E4513CA5}" srcId="{7F037B89-D1B7-4127-8C6F-72FE90541DFD}" destId="{0C622E96-1D65-4AFE-B69F-853ED2B238E5}" srcOrd="2" destOrd="0" parTransId="{1E3C2D6A-9837-4AC5-AC2E-A1BB3621828D}" sibTransId="{190AF160-9717-405C-8086-D5020D748029}"/>
    <dgm:cxn modelId="{752CD3F3-F1F7-F549-B5D7-4EA66AA9AA3F}" type="presParOf" srcId="{574AD891-169F-4E7E-A1E4-E2EB9CD9EA99}" destId="{8C229414-2D0E-4907-991B-D6B8D77F6DA4}" srcOrd="0" destOrd="0" presId="urn:microsoft.com/office/officeart/2018/2/layout/IconVerticalSolidList"/>
    <dgm:cxn modelId="{90B6F658-B61E-AE4A-A8E6-7FC7160043CC}" type="presParOf" srcId="{8C229414-2D0E-4907-991B-D6B8D77F6DA4}" destId="{5D72C795-8602-4799-AC3F-7D7595287C5F}" srcOrd="0" destOrd="0" presId="urn:microsoft.com/office/officeart/2018/2/layout/IconVerticalSolidList"/>
    <dgm:cxn modelId="{D76564BA-1C9C-E44D-95A7-3AC3E6FCFC2C}" type="presParOf" srcId="{8C229414-2D0E-4907-991B-D6B8D77F6DA4}" destId="{32767055-2C5B-44D5-85F4-96DE2530BA5C}" srcOrd="1" destOrd="0" presId="urn:microsoft.com/office/officeart/2018/2/layout/IconVerticalSolidList"/>
    <dgm:cxn modelId="{80CF7611-5983-7544-8429-0D11862A9010}" type="presParOf" srcId="{8C229414-2D0E-4907-991B-D6B8D77F6DA4}" destId="{751B00A8-35F4-49BD-8FCB-58A20D61D682}" srcOrd="2" destOrd="0" presId="urn:microsoft.com/office/officeart/2018/2/layout/IconVerticalSolidList"/>
    <dgm:cxn modelId="{1B119EB6-5248-C743-8BA9-6E1ED06F507E}" type="presParOf" srcId="{8C229414-2D0E-4907-991B-D6B8D77F6DA4}" destId="{31C70B1F-B747-4842-921E-603EBA8AC435}" srcOrd="3" destOrd="0" presId="urn:microsoft.com/office/officeart/2018/2/layout/IconVerticalSolidList"/>
    <dgm:cxn modelId="{EA42DA4A-D27E-7145-8FB2-A76B612E7498}" type="presParOf" srcId="{574AD891-169F-4E7E-A1E4-E2EB9CD9EA99}" destId="{8FC26685-D7F0-4B90-B73B-103E99B0494F}" srcOrd="1" destOrd="0" presId="urn:microsoft.com/office/officeart/2018/2/layout/IconVerticalSolidList"/>
    <dgm:cxn modelId="{FB822CBD-F8BB-B243-A13F-3D5DF0F2B082}" type="presParOf" srcId="{574AD891-169F-4E7E-A1E4-E2EB9CD9EA99}" destId="{F5B70A0D-FBA0-4F5F-8BC3-F4CEA6694F19}" srcOrd="2" destOrd="0" presId="urn:microsoft.com/office/officeart/2018/2/layout/IconVerticalSolidList"/>
    <dgm:cxn modelId="{8D503D6B-2C4E-864E-A2BC-6C67391C9D39}" type="presParOf" srcId="{F5B70A0D-FBA0-4F5F-8BC3-F4CEA6694F19}" destId="{75AFE2A9-7855-4FB6-AF69-879DA33332E7}" srcOrd="0" destOrd="0" presId="urn:microsoft.com/office/officeart/2018/2/layout/IconVerticalSolidList"/>
    <dgm:cxn modelId="{E1760673-BDB4-AF47-B493-00C9F0428C1C}" type="presParOf" srcId="{F5B70A0D-FBA0-4F5F-8BC3-F4CEA6694F19}" destId="{5B1F8897-26F8-466D-ABBD-4799DBD43416}" srcOrd="1" destOrd="0" presId="urn:microsoft.com/office/officeart/2018/2/layout/IconVerticalSolidList"/>
    <dgm:cxn modelId="{D1FEC4BA-F493-CD4F-827F-FA9C6C682DC8}" type="presParOf" srcId="{F5B70A0D-FBA0-4F5F-8BC3-F4CEA6694F19}" destId="{11451918-FE15-467D-90E1-A864324BC2DF}" srcOrd="2" destOrd="0" presId="urn:microsoft.com/office/officeart/2018/2/layout/IconVerticalSolidList"/>
    <dgm:cxn modelId="{ADE3ECAB-7020-D648-90D1-45A5C9470CD2}" type="presParOf" srcId="{F5B70A0D-FBA0-4F5F-8BC3-F4CEA6694F19}" destId="{440B2581-D2B9-4A19-B442-1EE69D6F8CB8}" srcOrd="3" destOrd="0" presId="urn:microsoft.com/office/officeart/2018/2/layout/IconVerticalSolidList"/>
    <dgm:cxn modelId="{9010D22D-9B80-954E-8033-F2FABA6E9E1C}" type="presParOf" srcId="{574AD891-169F-4E7E-A1E4-E2EB9CD9EA99}" destId="{C622419B-BF28-4E46-9BEF-AE1095D21F89}" srcOrd="3" destOrd="0" presId="urn:microsoft.com/office/officeart/2018/2/layout/IconVerticalSolidList"/>
    <dgm:cxn modelId="{562DE78F-DE2D-BD4D-B46E-B71FA2C7EB34}" type="presParOf" srcId="{574AD891-169F-4E7E-A1E4-E2EB9CD9EA99}" destId="{50A69FD9-EF92-473E-9497-9B0A54316837}" srcOrd="4" destOrd="0" presId="urn:microsoft.com/office/officeart/2018/2/layout/IconVerticalSolidList"/>
    <dgm:cxn modelId="{02F55CF0-B34C-5B4A-B759-5B0637909A67}" type="presParOf" srcId="{50A69FD9-EF92-473E-9497-9B0A54316837}" destId="{2FB35721-DD71-4609-8813-93B16DA55487}" srcOrd="0" destOrd="0" presId="urn:microsoft.com/office/officeart/2018/2/layout/IconVerticalSolidList"/>
    <dgm:cxn modelId="{591F2E82-2B76-2E48-B1A9-BA03A999F03E}" type="presParOf" srcId="{50A69FD9-EF92-473E-9497-9B0A54316837}" destId="{57516F6A-9BF0-48A0-BDB7-BFE67A7363B3}" srcOrd="1" destOrd="0" presId="urn:microsoft.com/office/officeart/2018/2/layout/IconVerticalSolidList"/>
    <dgm:cxn modelId="{FCF16202-0970-0043-9699-5335A5AE13FB}" type="presParOf" srcId="{50A69FD9-EF92-473E-9497-9B0A54316837}" destId="{109D17C6-177D-40B9-8022-603C14CD317E}" srcOrd="2" destOrd="0" presId="urn:microsoft.com/office/officeart/2018/2/layout/IconVerticalSolidList"/>
    <dgm:cxn modelId="{A3FF3E21-B4D1-1948-AE53-DD1AB5F39068}" type="presParOf" srcId="{50A69FD9-EF92-473E-9497-9B0A54316837}" destId="{CDFFDFE0-C503-471F-9343-7AD4BCED1420}" srcOrd="3" destOrd="0" presId="urn:microsoft.com/office/officeart/2018/2/layout/IconVerticalSolidList"/>
    <dgm:cxn modelId="{5E19937C-D9FB-3A44-9EB3-797E19A1EB72}" type="presParOf" srcId="{574AD891-169F-4E7E-A1E4-E2EB9CD9EA99}" destId="{1C70483D-1FC9-44BB-8D3A-7A9B3F794F51}" srcOrd="5" destOrd="0" presId="urn:microsoft.com/office/officeart/2018/2/layout/IconVerticalSolidList"/>
    <dgm:cxn modelId="{BDCF108E-319D-DF4C-9A5C-7A402DA3183F}" type="presParOf" srcId="{574AD891-169F-4E7E-A1E4-E2EB9CD9EA99}" destId="{2A4A01AB-D2BC-4350-9E6B-7BAF104998B3}" srcOrd="6" destOrd="0" presId="urn:microsoft.com/office/officeart/2018/2/layout/IconVerticalSolidList"/>
    <dgm:cxn modelId="{0733D310-D02C-AA43-A66A-583A9CB1D1FC}" type="presParOf" srcId="{2A4A01AB-D2BC-4350-9E6B-7BAF104998B3}" destId="{7EF7F4B5-3D31-4F1F-B549-137867AD4761}" srcOrd="0" destOrd="0" presId="urn:microsoft.com/office/officeart/2018/2/layout/IconVerticalSolidList"/>
    <dgm:cxn modelId="{3F7C6632-A09E-D042-9C8E-0345E874C949}" type="presParOf" srcId="{2A4A01AB-D2BC-4350-9E6B-7BAF104998B3}" destId="{13219E2B-88CE-480B-8E32-C563F898CE1D}" srcOrd="1" destOrd="0" presId="urn:microsoft.com/office/officeart/2018/2/layout/IconVerticalSolidList"/>
    <dgm:cxn modelId="{11854D0F-58BF-A348-B833-FA94D5FBC198}" type="presParOf" srcId="{2A4A01AB-D2BC-4350-9E6B-7BAF104998B3}" destId="{8DDEDC70-23A6-452A-836C-DB6E4F2756BE}" srcOrd="2" destOrd="0" presId="urn:microsoft.com/office/officeart/2018/2/layout/IconVerticalSolidList"/>
    <dgm:cxn modelId="{7A1222D6-C6AA-4D41-B029-DE9404583271}" type="presParOf" srcId="{2A4A01AB-D2BC-4350-9E6B-7BAF104998B3}" destId="{C39445C0-0C29-4FCB-A129-C1F2CD9BC65A}" srcOrd="3" destOrd="0" presId="urn:microsoft.com/office/officeart/2018/2/layout/IconVerticalSolidList"/>
    <dgm:cxn modelId="{0A34E87E-A6EC-2840-B84B-19F96A36D5D9}" type="presParOf" srcId="{574AD891-169F-4E7E-A1E4-E2EB9CD9EA99}" destId="{0078E9FC-4E22-4A1C-B17F-76784C51C48A}" srcOrd="7" destOrd="0" presId="urn:microsoft.com/office/officeart/2018/2/layout/IconVerticalSolidList"/>
    <dgm:cxn modelId="{EE821EE1-DCC9-E549-AC4F-6C0B1D5AA652}" type="presParOf" srcId="{574AD891-169F-4E7E-A1E4-E2EB9CD9EA99}" destId="{BC431D7D-C8D6-437A-96A4-169C39F37340}" srcOrd="8" destOrd="0" presId="urn:microsoft.com/office/officeart/2018/2/layout/IconVerticalSolidList"/>
    <dgm:cxn modelId="{10F82DAD-138C-0F45-B420-CC1D67D21AF0}" type="presParOf" srcId="{BC431D7D-C8D6-437A-96A4-169C39F37340}" destId="{D3676E75-33E5-4CD4-B75D-0B4D58027645}" srcOrd="0" destOrd="0" presId="urn:microsoft.com/office/officeart/2018/2/layout/IconVerticalSolidList"/>
    <dgm:cxn modelId="{13F3EDA9-BFF6-E949-9F19-9AAB751040D7}" type="presParOf" srcId="{BC431D7D-C8D6-437A-96A4-169C39F37340}" destId="{C25A762D-3FDD-4B2F-8217-8677E4CD2B84}" srcOrd="1" destOrd="0" presId="urn:microsoft.com/office/officeart/2018/2/layout/IconVerticalSolidList"/>
    <dgm:cxn modelId="{6D2A9F9E-1D1F-2F4A-A0BE-34AC23C31CFD}" type="presParOf" srcId="{BC431D7D-C8D6-437A-96A4-169C39F37340}" destId="{07E5F469-C305-4B9B-8261-0DB45E090F45}" srcOrd="2" destOrd="0" presId="urn:microsoft.com/office/officeart/2018/2/layout/IconVerticalSolidList"/>
    <dgm:cxn modelId="{C8FA6A98-ED2C-0B4F-A259-174FE3C03CB9}" type="presParOf" srcId="{BC431D7D-C8D6-437A-96A4-169C39F37340}" destId="{D3325292-4829-4473-95EF-341F023F48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4A1DF7-E037-45AD-8A18-71DD10584AB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77B20C-91DE-4FEA-9C0F-2C3FE02269EC}">
      <dgm:prSet/>
      <dgm:spPr/>
      <dgm:t>
        <a:bodyPr/>
        <a:lstStyle/>
        <a:p>
          <a:r>
            <a:rPr lang="en-US"/>
            <a:t>Define properties for attributes</a:t>
          </a:r>
        </a:p>
      </dgm:t>
    </dgm:pt>
    <dgm:pt modelId="{A68B59BC-5241-4573-A5AC-29D36B6E67C2}" type="parTrans" cxnId="{2A0191AD-852F-45B3-9EDB-F9D1CC6A709E}">
      <dgm:prSet/>
      <dgm:spPr/>
      <dgm:t>
        <a:bodyPr/>
        <a:lstStyle/>
        <a:p>
          <a:endParaRPr lang="en-US"/>
        </a:p>
      </dgm:t>
    </dgm:pt>
    <dgm:pt modelId="{C9661716-B6D8-47CA-85FD-1F76D729E07C}" type="sibTrans" cxnId="{2A0191AD-852F-45B3-9EDB-F9D1CC6A709E}">
      <dgm:prSet/>
      <dgm:spPr/>
      <dgm:t>
        <a:bodyPr/>
        <a:lstStyle/>
        <a:p>
          <a:endParaRPr lang="en-US"/>
        </a:p>
      </dgm:t>
    </dgm:pt>
    <dgm:pt modelId="{D2562DAF-9922-45C5-AECA-F438DC49E93A}">
      <dgm:prSet/>
      <dgm:spPr/>
      <dgm:t>
        <a:bodyPr/>
        <a:lstStyle/>
        <a:p>
          <a:r>
            <a:rPr lang="en-US"/>
            <a:t>Choose data type according to requirement of data</a:t>
          </a:r>
        </a:p>
      </dgm:t>
    </dgm:pt>
    <dgm:pt modelId="{39B61BB6-DB19-4260-8A19-155FCA1C43BA}" type="parTrans" cxnId="{5488FED1-7697-480A-B650-72317E71C17B}">
      <dgm:prSet/>
      <dgm:spPr/>
      <dgm:t>
        <a:bodyPr/>
        <a:lstStyle/>
        <a:p>
          <a:endParaRPr lang="en-US"/>
        </a:p>
      </dgm:t>
    </dgm:pt>
    <dgm:pt modelId="{16CC39AD-9906-443B-89A6-DEDD477355FF}" type="sibTrans" cxnId="{5488FED1-7697-480A-B650-72317E71C17B}">
      <dgm:prSet/>
      <dgm:spPr/>
      <dgm:t>
        <a:bodyPr/>
        <a:lstStyle/>
        <a:p>
          <a:endParaRPr lang="en-US"/>
        </a:p>
      </dgm:t>
    </dgm:pt>
    <dgm:pt modelId="{2A7C3067-4CFD-4F61-8686-E0949883C1DB}">
      <dgm:prSet/>
      <dgm:spPr/>
      <dgm:t>
        <a:bodyPr/>
        <a:lstStyle/>
        <a:p>
          <a:r>
            <a:rPr lang="en-US"/>
            <a:t>Set the Primary and Foreign key for attributes</a:t>
          </a:r>
        </a:p>
      </dgm:t>
    </dgm:pt>
    <dgm:pt modelId="{53E6B07C-B5CC-4793-835F-061AD1EFAE72}" type="parTrans" cxnId="{13645400-7242-45DB-991D-6D41DC6906DA}">
      <dgm:prSet/>
      <dgm:spPr/>
      <dgm:t>
        <a:bodyPr/>
        <a:lstStyle/>
        <a:p>
          <a:endParaRPr lang="en-US"/>
        </a:p>
      </dgm:t>
    </dgm:pt>
    <dgm:pt modelId="{A5D2A17C-C2E8-4361-8850-764CEE0A6ACD}" type="sibTrans" cxnId="{13645400-7242-45DB-991D-6D41DC6906DA}">
      <dgm:prSet/>
      <dgm:spPr/>
      <dgm:t>
        <a:bodyPr/>
        <a:lstStyle/>
        <a:p>
          <a:endParaRPr lang="en-US"/>
        </a:p>
      </dgm:t>
    </dgm:pt>
    <dgm:pt modelId="{1AFD46BC-62B5-4E21-A425-263FF0A61067}">
      <dgm:prSet/>
      <dgm:spPr/>
      <dgm:t>
        <a:bodyPr/>
        <a:lstStyle/>
        <a:p>
          <a:r>
            <a:rPr lang="en-US"/>
            <a:t>Added constraint , condition for data insertion</a:t>
          </a:r>
        </a:p>
      </dgm:t>
    </dgm:pt>
    <dgm:pt modelId="{F17542BE-02E6-4D7B-A283-2F02D0E61696}" type="parTrans" cxnId="{6C3634DC-AFAC-426C-8AC4-57D7C1CAB758}">
      <dgm:prSet/>
      <dgm:spPr/>
      <dgm:t>
        <a:bodyPr/>
        <a:lstStyle/>
        <a:p>
          <a:endParaRPr lang="en-US"/>
        </a:p>
      </dgm:t>
    </dgm:pt>
    <dgm:pt modelId="{BC9F9AFE-C8B4-4D5F-8275-F037E8A34EE2}" type="sibTrans" cxnId="{6C3634DC-AFAC-426C-8AC4-57D7C1CAB758}">
      <dgm:prSet/>
      <dgm:spPr/>
      <dgm:t>
        <a:bodyPr/>
        <a:lstStyle/>
        <a:p>
          <a:endParaRPr lang="en-US"/>
        </a:p>
      </dgm:t>
    </dgm:pt>
    <dgm:pt modelId="{F0388C4D-193F-C64B-80FC-51274F7F3477}" type="pres">
      <dgm:prSet presAssocID="{6C4A1DF7-E037-45AD-8A18-71DD10584ABE}" presName="vert0" presStyleCnt="0">
        <dgm:presLayoutVars>
          <dgm:dir/>
          <dgm:animOne val="branch"/>
          <dgm:animLvl val="lvl"/>
        </dgm:presLayoutVars>
      </dgm:prSet>
      <dgm:spPr/>
    </dgm:pt>
    <dgm:pt modelId="{DD081BCC-EB53-254C-937B-1EA8931B389E}" type="pres">
      <dgm:prSet presAssocID="{E277B20C-91DE-4FEA-9C0F-2C3FE02269EC}" presName="thickLine" presStyleLbl="alignNode1" presStyleIdx="0" presStyleCnt="4"/>
      <dgm:spPr/>
    </dgm:pt>
    <dgm:pt modelId="{D65D98B1-22F4-6B49-A046-7CE279515108}" type="pres">
      <dgm:prSet presAssocID="{E277B20C-91DE-4FEA-9C0F-2C3FE02269EC}" presName="horz1" presStyleCnt="0"/>
      <dgm:spPr/>
    </dgm:pt>
    <dgm:pt modelId="{8F5F4D9C-E2E3-9E4B-88C2-B21BB49F0741}" type="pres">
      <dgm:prSet presAssocID="{E277B20C-91DE-4FEA-9C0F-2C3FE02269EC}" presName="tx1" presStyleLbl="revTx" presStyleIdx="0" presStyleCnt="4"/>
      <dgm:spPr/>
    </dgm:pt>
    <dgm:pt modelId="{E5A72A29-35D5-504D-AD3D-ADC5D0C8D8C5}" type="pres">
      <dgm:prSet presAssocID="{E277B20C-91DE-4FEA-9C0F-2C3FE02269EC}" presName="vert1" presStyleCnt="0"/>
      <dgm:spPr/>
    </dgm:pt>
    <dgm:pt modelId="{B007EA61-3AD6-064D-A383-EFCAFB7FD67B}" type="pres">
      <dgm:prSet presAssocID="{D2562DAF-9922-45C5-AECA-F438DC49E93A}" presName="thickLine" presStyleLbl="alignNode1" presStyleIdx="1" presStyleCnt="4"/>
      <dgm:spPr/>
    </dgm:pt>
    <dgm:pt modelId="{C229A77B-CC21-FF46-BF9F-C8A0EA68EFDF}" type="pres">
      <dgm:prSet presAssocID="{D2562DAF-9922-45C5-AECA-F438DC49E93A}" presName="horz1" presStyleCnt="0"/>
      <dgm:spPr/>
    </dgm:pt>
    <dgm:pt modelId="{B27FCC10-52CC-2740-BFFB-FFB3CC322617}" type="pres">
      <dgm:prSet presAssocID="{D2562DAF-9922-45C5-AECA-F438DC49E93A}" presName="tx1" presStyleLbl="revTx" presStyleIdx="1" presStyleCnt="4"/>
      <dgm:spPr/>
    </dgm:pt>
    <dgm:pt modelId="{A0296C84-3825-3347-85CD-822A06812B4E}" type="pres">
      <dgm:prSet presAssocID="{D2562DAF-9922-45C5-AECA-F438DC49E93A}" presName="vert1" presStyleCnt="0"/>
      <dgm:spPr/>
    </dgm:pt>
    <dgm:pt modelId="{ABF9E995-D8DE-EA43-B149-E478C4EBBF9C}" type="pres">
      <dgm:prSet presAssocID="{2A7C3067-4CFD-4F61-8686-E0949883C1DB}" presName="thickLine" presStyleLbl="alignNode1" presStyleIdx="2" presStyleCnt="4"/>
      <dgm:spPr/>
    </dgm:pt>
    <dgm:pt modelId="{44D80768-C9A5-3043-9582-117E7EAAC71A}" type="pres">
      <dgm:prSet presAssocID="{2A7C3067-4CFD-4F61-8686-E0949883C1DB}" presName="horz1" presStyleCnt="0"/>
      <dgm:spPr/>
    </dgm:pt>
    <dgm:pt modelId="{47E28643-F905-DF46-AAA6-52DC022CC344}" type="pres">
      <dgm:prSet presAssocID="{2A7C3067-4CFD-4F61-8686-E0949883C1DB}" presName="tx1" presStyleLbl="revTx" presStyleIdx="2" presStyleCnt="4"/>
      <dgm:spPr/>
    </dgm:pt>
    <dgm:pt modelId="{98DFCECE-59E6-3245-A720-21C7CE95FCFD}" type="pres">
      <dgm:prSet presAssocID="{2A7C3067-4CFD-4F61-8686-E0949883C1DB}" presName="vert1" presStyleCnt="0"/>
      <dgm:spPr/>
    </dgm:pt>
    <dgm:pt modelId="{46ABC404-B9AA-094D-A61C-2952AE94D10C}" type="pres">
      <dgm:prSet presAssocID="{1AFD46BC-62B5-4E21-A425-263FF0A61067}" presName="thickLine" presStyleLbl="alignNode1" presStyleIdx="3" presStyleCnt="4"/>
      <dgm:spPr/>
    </dgm:pt>
    <dgm:pt modelId="{7336BCAF-3780-2046-BE0F-E176BCE64833}" type="pres">
      <dgm:prSet presAssocID="{1AFD46BC-62B5-4E21-A425-263FF0A61067}" presName="horz1" presStyleCnt="0"/>
      <dgm:spPr/>
    </dgm:pt>
    <dgm:pt modelId="{E85F7059-C123-0A48-A294-A7E4EA0B687A}" type="pres">
      <dgm:prSet presAssocID="{1AFD46BC-62B5-4E21-A425-263FF0A61067}" presName="tx1" presStyleLbl="revTx" presStyleIdx="3" presStyleCnt="4"/>
      <dgm:spPr/>
    </dgm:pt>
    <dgm:pt modelId="{33E4D318-160E-A34A-A826-411FF5965BCD}" type="pres">
      <dgm:prSet presAssocID="{1AFD46BC-62B5-4E21-A425-263FF0A61067}" presName="vert1" presStyleCnt="0"/>
      <dgm:spPr/>
    </dgm:pt>
  </dgm:ptLst>
  <dgm:cxnLst>
    <dgm:cxn modelId="{13645400-7242-45DB-991D-6D41DC6906DA}" srcId="{6C4A1DF7-E037-45AD-8A18-71DD10584ABE}" destId="{2A7C3067-4CFD-4F61-8686-E0949883C1DB}" srcOrd="2" destOrd="0" parTransId="{53E6B07C-B5CC-4793-835F-061AD1EFAE72}" sibTransId="{A5D2A17C-C2E8-4361-8850-764CEE0A6ACD}"/>
    <dgm:cxn modelId="{57CDF829-D3EC-B940-A529-0B2C92EF9DD8}" type="presOf" srcId="{E277B20C-91DE-4FEA-9C0F-2C3FE02269EC}" destId="{8F5F4D9C-E2E3-9E4B-88C2-B21BB49F0741}" srcOrd="0" destOrd="0" presId="urn:microsoft.com/office/officeart/2008/layout/LinedList"/>
    <dgm:cxn modelId="{BB10DF93-5793-D445-B7CA-D06735573C50}" type="presOf" srcId="{2A7C3067-4CFD-4F61-8686-E0949883C1DB}" destId="{47E28643-F905-DF46-AAA6-52DC022CC344}" srcOrd="0" destOrd="0" presId="urn:microsoft.com/office/officeart/2008/layout/LinedList"/>
    <dgm:cxn modelId="{2A0191AD-852F-45B3-9EDB-F9D1CC6A709E}" srcId="{6C4A1DF7-E037-45AD-8A18-71DD10584ABE}" destId="{E277B20C-91DE-4FEA-9C0F-2C3FE02269EC}" srcOrd="0" destOrd="0" parTransId="{A68B59BC-5241-4573-A5AC-29D36B6E67C2}" sibTransId="{C9661716-B6D8-47CA-85FD-1F76D729E07C}"/>
    <dgm:cxn modelId="{8EAC8BCB-5D18-7847-8BDE-0EF044CE5600}" type="presOf" srcId="{6C4A1DF7-E037-45AD-8A18-71DD10584ABE}" destId="{F0388C4D-193F-C64B-80FC-51274F7F3477}" srcOrd="0" destOrd="0" presId="urn:microsoft.com/office/officeart/2008/layout/LinedList"/>
    <dgm:cxn modelId="{C6FA02D1-11AF-B94E-A148-7CEF4187303F}" type="presOf" srcId="{1AFD46BC-62B5-4E21-A425-263FF0A61067}" destId="{E85F7059-C123-0A48-A294-A7E4EA0B687A}" srcOrd="0" destOrd="0" presId="urn:microsoft.com/office/officeart/2008/layout/LinedList"/>
    <dgm:cxn modelId="{5488FED1-7697-480A-B650-72317E71C17B}" srcId="{6C4A1DF7-E037-45AD-8A18-71DD10584ABE}" destId="{D2562DAF-9922-45C5-AECA-F438DC49E93A}" srcOrd="1" destOrd="0" parTransId="{39B61BB6-DB19-4260-8A19-155FCA1C43BA}" sibTransId="{16CC39AD-9906-443B-89A6-DEDD477355FF}"/>
    <dgm:cxn modelId="{6C3634DC-AFAC-426C-8AC4-57D7C1CAB758}" srcId="{6C4A1DF7-E037-45AD-8A18-71DD10584ABE}" destId="{1AFD46BC-62B5-4E21-A425-263FF0A61067}" srcOrd="3" destOrd="0" parTransId="{F17542BE-02E6-4D7B-A283-2F02D0E61696}" sibTransId="{BC9F9AFE-C8B4-4D5F-8275-F037E8A34EE2}"/>
    <dgm:cxn modelId="{CC7241F0-0B1F-8A42-AC16-8EEFD1665D77}" type="presOf" srcId="{D2562DAF-9922-45C5-AECA-F438DC49E93A}" destId="{B27FCC10-52CC-2740-BFFB-FFB3CC322617}" srcOrd="0" destOrd="0" presId="urn:microsoft.com/office/officeart/2008/layout/LinedList"/>
    <dgm:cxn modelId="{4FE995BA-4CA3-8E41-83E4-DD4DD5C7407A}" type="presParOf" srcId="{F0388C4D-193F-C64B-80FC-51274F7F3477}" destId="{DD081BCC-EB53-254C-937B-1EA8931B389E}" srcOrd="0" destOrd="0" presId="urn:microsoft.com/office/officeart/2008/layout/LinedList"/>
    <dgm:cxn modelId="{9D6DE906-296F-A34C-8196-C36BE1EFE9A2}" type="presParOf" srcId="{F0388C4D-193F-C64B-80FC-51274F7F3477}" destId="{D65D98B1-22F4-6B49-A046-7CE279515108}" srcOrd="1" destOrd="0" presId="urn:microsoft.com/office/officeart/2008/layout/LinedList"/>
    <dgm:cxn modelId="{94246DFB-F953-E34D-AD00-AB69BD10452D}" type="presParOf" srcId="{D65D98B1-22F4-6B49-A046-7CE279515108}" destId="{8F5F4D9C-E2E3-9E4B-88C2-B21BB49F0741}" srcOrd="0" destOrd="0" presId="urn:microsoft.com/office/officeart/2008/layout/LinedList"/>
    <dgm:cxn modelId="{5F9DD19E-E527-4A47-9D41-812F774A4503}" type="presParOf" srcId="{D65D98B1-22F4-6B49-A046-7CE279515108}" destId="{E5A72A29-35D5-504D-AD3D-ADC5D0C8D8C5}" srcOrd="1" destOrd="0" presId="urn:microsoft.com/office/officeart/2008/layout/LinedList"/>
    <dgm:cxn modelId="{36B6596D-04DC-0F4F-8CA3-68C283D7E4A9}" type="presParOf" srcId="{F0388C4D-193F-C64B-80FC-51274F7F3477}" destId="{B007EA61-3AD6-064D-A383-EFCAFB7FD67B}" srcOrd="2" destOrd="0" presId="urn:microsoft.com/office/officeart/2008/layout/LinedList"/>
    <dgm:cxn modelId="{B0A378CD-F77D-F84D-8F22-5A7223F31A38}" type="presParOf" srcId="{F0388C4D-193F-C64B-80FC-51274F7F3477}" destId="{C229A77B-CC21-FF46-BF9F-C8A0EA68EFDF}" srcOrd="3" destOrd="0" presId="urn:microsoft.com/office/officeart/2008/layout/LinedList"/>
    <dgm:cxn modelId="{A7E2A106-CB04-954B-B452-85ED02C08587}" type="presParOf" srcId="{C229A77B-CC21-FF46-BF9F-C8A0EA68EFDF}" destId="{B27FCC10-52CC-2740-BFFB-FFB3CC322617}" srcOrd="0" destOrd="0" presId="urn:microsoft.com/office/officeart/2008/layout/LinedList"/>
    <dgm:cxn modelId="{57B1D917-60C2-A44C-A42A-E81288308992}" type="presParOf" srcId="{C229A77B-CC21-FF46-BF9F-C8A0EA68EFDF}" destId="{A0296C84-3825-3347-85CD-822A06812B4E}" srcOrd="1" destOrd="0" presId="urn:microsoft.com/office/officeart/2008/layout/LinedList"/>
    <dgm:cxn modelId="{11F7C330-2756-F549-83D9-89A189A409E2}" type="presParOf" srcId="{F0388C4D-193F-C64B-80FC-51274F7F3477}" destId="{ABF9E995-D8DE-EA43-B149-E478C4EBBF9C}" srcOrd="4" destOrd="0" presId="urn:microsoft.com/office/officeart/2008/layout/LinedList"/>
    <dgm:cxn modelId="{6FD1F82A-4C33-1342-B877-B017D14AAEAB}" type="presParOf" srcId="{F0388C4D-193F-C64B-80FC-51274F7F3477}" destId="{44D80768-C9A5-3043-9582-117E7EAAC71A}" srcOrd="5" destOrd="0" presId="urn:microsoft.com/office/officeart/2008/layout/LinedList"/>
    <dgm:cxn modelId="{657EFD76-ACFC-1241-B998-DD7527BC5218}" type="presParOf" srcId="{44D80768-C9A5-3043-9582-117E7EAAC71A}" destId="{47E28643-F905-DF46-AAA6-52DC022CC344}" srcOrd="0" destOrd="0" presId="urn:microsoft.com/office/officeart/2008/layout/LinedList"/>
    <dgm:cxn modelId="{44CDF152-8C2B-DC4A-947F-1852B7BB684E}" type="presParOf" srcId="{44D80768-C9A5-3043-9582-117E7EAAC71A}" destId="{98DFCECE-59E6-3245-A720-21C7CE95FCFD}" srcOrd="1" destOrd="0" presId="urn:microsoft.com/office/officeart/2008/layout/LinedList"/>
    <dgm:cxn modelId="{583F7020-6762-2B43-A31C-3944FB65FB70}" type="presParOf" srcId="{F0388C4D-193F-C64B-80FC-51274F7F3477}" destId="{46ABC404-B9AA-094D-A61C-2952AE94D10C}" srcOrd="6" destOrd="0" presId="urn:microsoft.com/office/officeart/2008/layout/LinedList"/>
    <dgm:cxn modelId="{F290BF97-4425-8243-9318-A3AA6E6BA5B9}" type="presParOf" srcId="{F0388C4D-193F-C64B-80FC-51274F7F3477}" destId="{7336BCAF-3780-2046-BE0F-E176BCE64833}" srcOrd="7" destOrd="0" presId="urn:microsoft.com/office/officeart/2008/layout/LinedList"/>
    <dgm:cxn modelId="{39B4DF5D-BA19-8F40-8584-CDCFC1645A76}" type="presParOf" srcId="{7336BCAF-3780-2046-BE0F-E176BCE64833}" destId="{E85F7059-C123-0A48-A294-A7E4EA0B687A}" srcOrd="0" destOrd="0" presId="urn:microsoft.com/office/officeart/2008/layout/LinedList"/>
    <dgm:cxn modelId="{76E502C6-7898-5040-BAFB-F73A22A8C9A1}" type="presParOf" srcId="{7336BCAF-3780-2046-BE0F-E176BCE64833}" destId="{33E4D318-160E-A34A-A826-411FF5965B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F1F46-2859-AB48-A585-561DCC4D40DA}">
      <dsp:nvSpPr>
        <dsp:cNvPr id="0" name=""/>
        <dsp:cNvSpPr/>
      </dsp:nvSpPr>
      <dsp:spPr>
        <a:xfrm>
          <a:off x="5699" y="734995"/>
          <a:ext cx="1404304" cy="1685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List which products we currently have in inventory</a:t>
          </a:r>
          <a:endParaRPr lang="en-US" sz="1100" kern="1200"/>
        </a:p>
      </dsp:txBody>
      <dsp:txXfrm>
        <a:off x="5699" y="1409062"/>
        <a:ext cx="1404304" cy="1011099"/>
      </dsp:txXfrm>
    </dsp:sp>
    <dsp:sp modelId="{328CEF00-3EF9-C144-BDBF-2E8D9B03CA33}">
      <dsp:nvSpPr>
        <dsp:cNvPr id="0" name=""/>
        <dsp:cNvSpPr/>
      </dsp:nvSpPr>
      <dsp:spPr>
        <a:xfrm>
          <a:off x="5699" y="73499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01</a:t>
          </a:r>
        </a:p>
      </dsp:txBody>
      <dsp:txXfrm>
        <a:off x="5699" y="734995"/>
        <a:ext cx="1404304" cy="674066"/>
      </dsp:txXfrm>
    </dsp:sp>
    <dsp:sp modelId="{6209BE01-DDBE-F546-8C16-81E1AE523BEE}">
      <dsp:nvSpPr>
        <dsp:cNvPr id="0" name=""/>
        <dsp:cNvSpPr/>
      </dsp:nvSpPr>
      <dsp:spPr>
        <a:xfrm>
          <a:off x="1522348" y="734995"/>
          <a:ext cx="1404304" cy="1685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Create new products</a:t>
          </a:r>
          <a:endParaRPr lang="en-US" sz="1100" kern="1200"/>
        </a:p>
      </dsp:txBody>
      <dsp:txXfrm>
        <a:off x="1522348" y="1409062"/>
        <a:ext cx="1404304" cy="1011099"/>
      </dsp:txXfrm>
    </dsp:sp>
    <dsp:sp modelId="{70028EFE-83C9-1A4E-BF8B-487BDA74120B}">
      <dsp:nvSpPr>
        <dsp:cNvPr id="0" name=""/>
        <dsp:cNvSpPr/>
      </dsp:nvSpPr>
      <dsp:spPr>
        <a:xfrm>
          <a:off x="1522348" y="73499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02</a:t>
          </a:r>
        </a:p>
      </dsp:txBody>
      <dsp:txXfrm>
        <a:off x="1522348" y="734995"/>
        <a:ext cx="1404304" cy="674066"/>
      </dsp:txXfrm>
    </dsp:sp>
    <dsp:sp modelId="{4851CF08-37D9-D44D-9A9E-28FE2AB8FE97}">
      <dsp:nvSpPr>
        <dsp:cNvPr id="0" name=""/>
        <dsp:cNvSpPr/>
      </dsp:nvSpPr>
      <dsp:spPr>
        <a:xfrm>
          <a:off x="3038998" y="734995"/>
          <a:ext cx="1404304" cy="1685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Modify the amount of a particular product that we have in inventory</a:t>
          </a:r>
          <a:endParaRPr lang="en-US" sz="1100" kern="1200"/>
        </a:p>
      </dsp:txBody>
      <dsp:txXfrm>
        <a:off x="3038998" y="1409062"/>
        <a:ext cx="1404304" cy="1011099"/>
      </dsp:txXfrm>
    </dsp:sp>
    <dsp:sp modelId="{4ABF5772-B013-3743-A45D-C8A48952309B}">
      <dsp:nvSpPr>
        <dsp:cNvPr id="0" name=""/>
        <dsp:cNvSpPr/>
      </dsp:nvSpPr>
      <dsp:spPr>
        <a:xfrm>
          <a:off x="3038998" y="73499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03</a:t>
          </a:r>
        </a:p>
      </dsp:txBody>
      <dsp:txXfrm>
        <a:off x="3038998" y="734995"/>
        <a:ext cx="1404304" cy="674066"/>
      </dsp:txXfrm>
    </dsp:sp>
    <dsp:sp modelId="{CF1D8DFA-E25C-8046-8710-7CFDAAF18614}">
      <dsp:nvSpPr>
        <dsp:cNvPr id="0" name=""/>
        <dsp:cNvSpPr/>
      </dsp:nvSpPr>
      <dsp:spPr>
        <a:xfrm>
          <a:off x="4555647" y="734995"/>
          <a:ext cx="1404304" cy="1685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Delete a product from inventory</a:t>
          </a:r>
          <a:endParaRPr lang="en-US" sz="1100" kern="1200"/>
        </a:p>
      </dsp:txBody>
      <dsp:txXfrm>
        <a:off x="4555647" y="1409062"/>
        <a:ext cx="1404304" cy="1011099"/>
      </dsp:txXfrm>
    </dsp:sp>
    <dsp:sp modelId="{28A4D3AE-27FC-0949-87C7-629678ABAB12}">
      <dsp:nvSpPr>
        <dsp:cNvPr id="0" name=""/>
        <dsp:cNvSpPr/>
      </dsp:nvSpPr>
      <dsp:spPr>
        <a:xfrm>
          <a:off x="4555647" y="73499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04</a:t>
          </a:r>
        </a:p>
      </dsp:txBody>
      <dsp:txXfrm>
        <a:off x="4555647" y="734995"/>
        <a:ext cx="1404304" cy="674066"/>
      </dsp:txXfrm>
    </dsp:sp>
    <dsp:sp modelId="{5B6B4A89-1ED6-9043-8333-662FD0A84A70}">
      <dsp:nvSpPr>
        <dsp:cNvPr id="0" name=""/>
        <dsp:cNvSpPr/>
      </dsp:nvSpPr>
      <dsp:spPr>
        <a:xfrm>
          <a:off x="6072296" y="734995"/>
          <a:ext cx="1404304" cy="1685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Get a list of the most popular products for a given time range</a:t>
          </a:r>
          <a:endParaRPr lang="en-US" sz="1100" kern="1200"/>
        </a:p>
      </dsp:txBody>
      <dsp:txXfrm>
        <a:off x="6072296" y="1409062"/>
        <a:ext cx="1404304" cy="1011099"/>
      </dsp:txXfrm>
    </dsp:sp>
    <dsp:sp modelId="{49E48F27-00D0-A04D-80A3-F6D48EE4C35A}">
      <dsp:nvSpPr>
        <dsp:cNvPr id="0" name=""/>
        <dsp:cNvSpPr/>
      </dsp:nvSpPr>
      <dsp:spPr>
        <a:xfrm>
          <a:off x="6072296" y="73499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05</a:t>
          </a:r>
        </a:p>
      </dsp:txBody>
      <dsp:txXfrm>
        <a:off x="6072296" y="734995"/>
        <a:ext cx="1404304" cy="674066"/>
      </dsp:txXfrm>
    </dsp:sp>
    <dsp:sp modelId="{D1A8E67A-EE58-874A-A2C8-F01E3AF67233}">
      <dsp:nvSpPr>
        <dsp:cNvPr id="0" name=""/>
        <dsp:cNvSpPr/>
      </dsp:nvSpPr>
      <dsp:spPr>
        <a:xfrm>
          <a:off x="7588946" y="734995"/>
          <a:ext cx="1404304" cy="1685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Get a list of the least popular products for a given time range</a:t>
          </a:r>
          <a:endParaRPr lang="en-US" sz="1100" kern="1200"/>
        </a:p>
      </dsp:txBody>
      <dsp:txXfrm>
        <a:off x="7588946" y="1409062"/>
        <a:ext cx="1404304" cy="1011099"/>
      </dsp:txXfrm>
    </dsp:sp>
    <dsp:sp modelId="{9B25BA5D-AA7D-6744-8315-6F3C52E57359}">
      <dsp:nvSpPr>
        <dsp:cNvPr id="0" name=""/>
        <dsp:cNvSpPr/>
      </dsp:nvSpPr>
      <dsp:spPr>
        <a:xfrm>
          <a:off x="7588946" y="73499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06</a:t>
          </a:r>
        </a:p>
      </dsp:txBody>
      <dsp:txXfrm>
        <a:off x="7588946" y="734995"/>
        <a:ext cx="1404304" cy="674066"/>
      </dsp:txXfrm>
    </dsp:sp>
    <dsp:sp modelId="{CC8CB301-CE8E-814C-A899-5C960B9F3C4F}">
      <dsp:nvSpPr>
        <dsp:cNvPr id="0" name=""/>
        <dsp:cNvSpPr/>
      </dsp:nvSpPr>
      <dsp:spPr>
        <a:xfrm>
          <a:off x="9111295" y="598362"/>
          <a:ext cx="1404304" cy="2389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Get a list of users who haven't purchased something in a few months to send promotional emails to</a:t>
          </a:r>
          <a:endParaRPr lang="en-US" sz="1100" kern="1200" dirty="0"/>
        </a:p>
      </dsp:txBody>
      <dsp:txXfrm>
        <a:off x="9111295" y="1554262"/>
        <a:ext cx="1404304" cy="1433850"/>
      </dsp:txXfrm>
    </dsp:sp>
    <dsp:sp modelId="{00AB768D-ACB2-C04C-8052-576CA884F154}">
      <dsp:nvSpPr>
        <dsp:cNvPr id="0" name=""/>
        <dsp:cNvSpPr/>
      </dsp:nvSpPr>
      <dsp:spPr>
        <a:xfrm>
          <a:off x="9105595" y="1087288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07</a:t>
          </a:r>
        </a:p>
      </dsp:txBody>
      <dsp:txXfrm>
        <a:off x="9105595" y="1087288"/>
        <a:ext cx="1404304" cy="674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2C795-8602-4799-AC3F-7D7595287C5F}">
      <dsp:nvSpPr>
        <dsp:cNvPr id="0" name=""/>
        <dsp:cNvSpPr/>
      </dsp:nvSpPr>
      <dsp:spPr>
        <a:xfrm>
          <a:off x="0" y="3015"/>
          <a:ext cx="10515600" cy="6422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67055-2C5B-44D5-85F4-96DE2530BA5C}">
      <dsp:nvSpPr>
        <dsp:cNvPr id="0" name=""/>
        <dsp:cNvSpPr/>
      </dsp:nvSpPr>
      <dsp:spPr>
        <a:xfrm>
          <a:off x="194291" y="147529"/>
          <a:ext cx="353256" cy="3532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70B1F-B747-4842-921E-603EBA8AC435}">
      <dsp:nvSpPr>
        <dsp:cNvPr id="0" name=""/>
        <dsp:cNvSpPr/>
      </dsp:nvSpPr>
      <dsp:spPr>
        <a:xfrm>
          <a:off x="741839" y="3015"/>
          <a:ext cx="9773760" cy="642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75" tIns="67975" rIns="67975" bIns="679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Swift Store: Reference by Taylor Swift’s Merchandise Website</a:t>
          </a:r>
        </a:p>
      </dsp:txBody>
      <dsp:txXfrm>
        <a:off x="741839" y="3015"/>
        <a:ext cx="9773760" cy="642285"/>
      </dsp:txXfrm>
    </dsp:sp>
    <dsp:sp modelId="{75AFE2A9-7855-4FB6-AF69-879DA33332E7}">
      <dsp:nvSpPr>
        <dsp:cNvPr id="0" name=""/>
        <dsp:cNvSpPr/>
      </dsp:nvSpPr>
      <dsp:spPr>
        <a:xfrm>
          <a:off x="0" y="805871"/>
          <a:ext cx="10515600" cy="6422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F8897-26F8-466D-ABBD-4799DBD43416}">
      <dsp:nvSpPr>
        <dsp:cNvPr id="0" name=""/>
        <dsp:cNvSpPr/>
      </dsp:nvSpPr>
      <dsp:spPr>
        <a:xfrm>
          <a:off x="194291" y="950386"/>
          <a:ext cx="353256" cy="3532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B2581-D2B9-4A19-B442-1EE69D6F8CB8}">
      <dsp:nvSpPr>
        <dsp:cNvPr id="0" name=""/>
        <dsp:cNvSpPr/>
      </dsp:nvSpPr>
      <dsp:spPr>
        <a:xfrm>
          <a:off x="741839" y="805871"/>
          <a:ext cx="9773760" cy="642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75" tIns="67975" rIns="67975" bIns="679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Product Management: Includes Catalog, Product entity and Inventory entity</a:t>
          </a:r>
        </a:p>
      </dsp:txBody>
      <dsp:txXfrm>
        <a:off x="741839" y="805871"/>
        <a:ext cx="9773760" cy="642285"/>
      </dsp:txXfrm>
    </dsp:sp>
    <dsp:sp modelId="{2FB35721-DD71-4609-8813-93B16DA55487}">
      <dsp:nvSpPr>
        <dsp:cNvPr id="0" name=""/>
        <dsp:cNvSpPr/>
      </dsp:nvSpPr>
      <dsp:spPr>
        <a:xfrm>
          <a:off x="0" y="1608728"/>
          <a:ext cx="10515600" cy="6422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16F6A-9BF0-48A0-BDB7-BFE67A7363B3}">
      <dsp:nvSpPr>
        <dsp:cNvPr id="0" name=""/>
        <dsp:cNvSpPr/>
      </dsp:nvSpPr>
      <dsp:spPr>
        <a:xfrm>
          <a:off x="194291" y="1753242"/>
          <a:ext cx="353256" cy="3532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FDFE0-C503-471F-9343-7AD4BCED1420}">
      <dsp:nvSpPr>
        <dsp:cNvPr id="0" name=""/>
        <dsp:cNvSpPr/>
      </dsp:nvSpPr>
      <dsp:spPr>
        <a:xfrm>
          <a:off x="741839" y="1608728"/>
          <a:ext cx="9773760" cy="642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75" tIns="67975" rIns="67975" bIns="679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Transaction Management: Include OrderItem and Transaction entity</a:t>
          </a:r>
        </a:p>
      </dsp:txBody>
      <dsp:txXfrm>
        <a:off x="741839" y="1608728"/>
        <a:ext cx="9773760" cy="642285"/>
      </dsp:txXfrm>
    </dsp:sp>
    <dsp:sp modelId="{7EF7F4B5-3D31-4F1F-B549-137867AD4761}">
      <dsp:nvSpPr>
        <dsp:cNvPr id="0" name=""/>
        <dsp:cNvSpPr/>
      </dsp:nvSpPr>
      <dsp:spPr>
        <a:xfrm>
          <a:off x="0" y="2411584"/>
          <a:ext cx="10515600" cy="6422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19E2B-88CE-480B-8E32-C563F898CE1D}">
      <dsp:nvSpPr>
        <dsp:cNvPr id="0" name=""/>
        <dsp:cNvSpPr/>
      </dsp:nvSpPr>
      <dsp:spPr>
        <a:xfrm>
          <a:off x="194291" y="2556099"/>
          <a:ext cx="353256" cy="3532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445C0-0C29-4FCB-A129-C1F2CD9BC65A}">
      <dsp:nvSpPr>
        <dsp:cNvPr id="0" name=""/>
        <dsp:cNvSpPr/>
      </dsp:nvSpPr>
      <dsp:spPr>
        <a:xfrm>
          <a:off x="741839" y="2411584"/>
          <a:ext cx="9773760" cy="642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75" tIns="67975" rIns="67975" bIns="679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Users Management: Includes user, location and role entity</a:t>
          </a:r>
        </a:p>
      </dsp:txBody>
      <dsp:txXfrm>
        <a:off x="741839" y="2411584"/>
        <a:ext cx="9773760" cy="642285"/>
      </dsp:txXfrm>
    </dsp:sp>
    <dsp:sp modelId="{D3676E75-33E5-4CD4-B75D-0B4D58027645}">
      <dsp:nvSpPr>
        <dsp:cNvPr id="0" name=""/>
        <dsp:cNvSpPr/>
      </dsp:nvSpPr>
      <dsp:spPr>
        <a:xfrm>
          <a:off x="0" y="3214441"/>
          <a:ext cx="10515600" cy="6422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A762D-3FDD-4B2F-8217-8677E4CD2B84}">
      <dsp:nvSpPr>
        <dsp:cNvPr id="0" name=""/>
        <dsp:cNvSpPr/>
      </dsp:nvSpPr>
      <dsp:spPr>
        <a:xfrm>
          <a:off x="194291" y="3358955"/>
          <a:ext cx="353256" cy="3532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25292-4829-4473-95EF-341F023F4875}">
      <dsp:nvSpPr>
        <dsp:cNvPr id="0" name=""/>
        <dsp:cNvSpPr/>
      </dsp:nvSpPr>
      <dsp:spPr>
        <a:xfrm>
          <a:off x="741839" y="3214441"/>
          <a:ext cx="9773760" cy="642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75" tIns="67975" rIns="67975" bIns="679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Rating System: Include rating entity</a:t>
          </a:r>
        </a:p>
      </dsp:txBody>
      <dsp:txXfrm>
        <a:off x="741839" y="3214441"/>
        <a:ext cx="9773760" cy="6422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81BCC-EB53-254C-937B-1EA8931B389E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F4D9C-E2E3-9E4B-88C2-B21BB49F0741}">
      <dsp:nvSpPr>
        <dsp:cNvPr id="0" name=""/>
        <dsp:cNvSpPr/>
      </dsp:nvSpPr>
      <dsp:spPr>
        <a:xfrm>
          <a:off x="0" y="0"/>
          <a:ext cx="10515600" cy="964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Define properties for attributes</a:t>
          </a:r>
        </a:p>
      </dsp:txBody>
      <dsp:txXfrm>
        <a:off x="0" y="0"/>
        <a:ext cx="10515600" cy="964935"/>
      </dsp:txXfrm>
    </dsp:sp>
    <dsp:sp modelId="{B007EA61-3AD6-064D-A383-EFCAFB7FD67B}">
      <dsp:nvSpPr>
        <dsp:cNvPr id="0" name=""/>
        <dsp:cNvSpPr/>
      </dsp:nvSpPr>
      <dsp:spPr>
        <a:xfrm>
          <a:off x="0" y="9649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FCC10-52CC-2740-BFFB-FFB3CC322617}">
      <dsp:nvSpPr>
        <dsp:cNvPr id="0" name=""/>
        <dsp:cNvSpPr/>
      </dsp:nvSpPr>
      <dsp:spPr>
        <a:xfrm>
          <a:off x="0" y="964935"/>
          <a:ext cx="10515600" cy="964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Choose data type according to requirement of data</a:t>
          </a:r>
        </a:p>
      </dsp:txBody>
      <dsp:txXfrm>
        <a:off x="0" y="964935"/>
        <a:ext cx="10515600" cy="964935"/>
      </dsp:txXfrm>
    </dsp:sp>
    <dsp:sp modelId="{ABF9E995-D8DE-EA43-B149-E478C4EBBF9C}">
      <dsp:nvSpPr>
        <dsp:cNvPr id="0" name=""/>
        <dsp:cNvSpPr/>
      </dsp:nvSpPr>
      <dsp:spPr>
        <a:xfrm>
          <a:off x="0" y="19298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28643-F905-DF46-AAA6-52DC022CC344}">
      <dsp:nvSpPr>
        <dsp:cNvPr id="0" name=""/>
        <dsp:cNvSpPr/>
      </dsp:nvSpPr>
      <dsp:spPr>
        <a:xfrm>
          <a:off x="0" y="1929870"/>
          <a:ext cx="10515600" cy="964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Set the Primary and Foreign key for attributes</a:t>
          </a:r>
        </a:p>
      </dsp:txBody>
      <dsp:txXfrm>
        <a:off x="0" y="1929870"/>
        <a:ext cx="10515600" cy="964935"/>
      </dsp:txXfrm>
    </dsp:sp>
    <dsp:sp modelId="{46ABC404-B9AA-094D-A61C-2952AE94D10C}">
      <dsp:nvSpPr>
        <dsp:cNvPr id="0" name=""/>
        <dsp:cNvSpPr/>
      </dsp:nvSpPr>
      <dsp:spPr>
        <a:xfrm>
          <a:off x="0" y="289480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F7059-C123-0A48-A294-A7E4EA0B687A}">
      <dsp:nvSpPr>
        <dsp:cNvPr id="0" name=""/>
        <dsp:cNvSpPr/>
      </dsp:nvSpPr>
      <dsp:spPr>
        <a:xfrm>
          <a:off x="0" y="2894806"/>
          <a:ext cx="10515600" cy="964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Added constraint , condition for data insertion</a:t>
          </a:r>
        </a:p>
      </dsp:txBody>
      <dsp:txXfrm>
        <a:off x="0" y="2894806"/>
        <a:ext cx="10515600" cy="964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51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99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73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32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37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14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17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36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06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82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02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2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D96CB-C5AB-95D8-01DE-704C9522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5600"/>
              <a:t>DATABASE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8A346-140D-15FD-342F-7D5772231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 err="1"/>
              <a:t>Rojee</a:t>
            </a:r>
            <a:r>
              <a:rPr lang="en-US" dirty="0"/>
              <a:t> </a:t>
            </a:r>
            <a:r>
              <a:rPr lang="en-US" dirty="0" err="1"/>
              <a:t>Koju</a:t>
            </a:r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nk background with white text&#10;&#10;Description automatically generated">
            <a:extLst>
              <a:ext uri="{FF2B5EF4-FFF2-40B4-BE49-F238E27FC236}">
                <a16:creationId xmlns:a16="http://schemas.microsoft.com/office/drawing/2014/main" id="{5FF07F61-E89D-9AB3-91C2-2F3677319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" b="-5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64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F56E-6A5B-E57E-AA51-A2FAA4CC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E9062C-06E1-FF41-4C70-51651436C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592130"/>
              </p:ext>
            </p:extLst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160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F3BC4-7A23-6CB7-F797-36D9EB56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AB4EAD-DF74-6F7E-2675-3A434EA1F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238657"/>
              </p:ext>
            </p:extLst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16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diagram of a product&#10;&#10;Description automatically generated">
            <a:extLst>
              <a:ext uri="{FF2B5EF4-FFF2-40B4-BE49-F238E27FC236}">
                <a16:creationId xmlns:a16="http://schemas.microsoft.com/office/drawing/2014/main" id="{75F993DC-8B65-F0F4-B272-6DF1D6EA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612" y="106466"/>
            <a:ext cx="6985388" cy="642655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63D94-66D6-4EB2-98C1-669FF36E2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2239" y="1820714"/>
            <a:ext cx="5491090" cy="2387600"/>
          </a:xfrm>
        </p:spPr>
        <p:txBody>
          <a:bodyPr anchor="ctr">
            <a:normAutofit/>
          </a:bodyPr>
          <a:lstStyle/>
          <a:p>
            <a:r>
              <a:rPr lang="en-US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392047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A488-4D6F-5AC7-C767-3F991478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DFF9C9-3CB3-B8FC-5C99-3846D271F8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41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2F115-D5AF-7774-7B54-A26BCDE1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Review of Application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B50B7F03-BC68-6C9D-F1D0-E961EFA97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96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A73A68-63F4-4DB1-9407-CF5566EBB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F0934E6-E033-40C5-9710-CBBE8BE3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0343" y="193505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4FA5C-47D5-BD0C-6C00-DE67BAF0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337916"/>
            <a:ext cx="54525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6C62A35F-F448-F759-5459-A7B0A017E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606711"/>
            <a:ext cx="4936066" cy="493606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1871FA-D1AD-45C5-A92E-2CD8A14C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676" y="370764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95177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167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ShapesVTI</vt:lpstr>
      <vt:lpstr>DATABASE PRESENTATION</vt:lpstr>
      <vt:lpstr>Requirements of Project</vt:lpstr>
      <vt:lpstr>Analysis</vt:lpstr>
      <vt:lpstr>ER DIAGRAM</vt:lpstr>
      <vt:lpstr>Discussion</vt:lpstr>
      <vt:lpstr>Review of Application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Koju, Rojee</dc:creator>
  <cp:lastModifiedBy>Koju, Rojee</cp:lastModifiedBy>
  <cp:revision>1</cp:revision>
  <dcterms:created xsi:type="dcterms:W3CDTF">2024-06-13T19:39:49Z</dcterms:created>
  <dcterms:modified xsi:type="dcterms:W3CDTF">2024-06-13T21:48:42Z</dcterms:modified>
</cp:coreProperties>
</file>