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1E5A-303F-4DCB-AE0B-50E021FBC343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EDD1-392D-443D-A83F-C5DE919C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EDD1-392D-443D-A83F-C5DE919CE5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12E3-1C72-417E-A629-4341A358DAF5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20-A4C3-4935-B8F9-A1E9190AD952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897C-7997-49E1-8C45-295FA9FEF7CC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7BD5-1234-46DF-9E7A-59E31DC82333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23C7-6BAE-47DB-8F62-79C99D7C957F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F29A-83D9-4704-9726-50891E2238C7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9C0-5688-4A47-AEF9-E0DDF9CD6BC1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8A4A-9CD6-4247-8C12-269BBB48C707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C569-4962-4AC6-A9AC-BCEC6834560D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6C07-A15A-463F-81F7-D0D9858EB48F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EC1-9ED0-4ABD-A36E-67228C9A06BD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2505-8649-4739-8A03-8F47C8B0FA80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BE7-DBDA-420A-AE0F-CC9686361003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2444-18F8-4F46-AB1F-3D2008CEE921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5C88-0515-46E1-BE27-98F8317FBF9D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875F-8F0E-4FBB-8C48-B6C6A860A9C0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227B-43B2-44DD-98A9-44385C6634CE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98D6E8-879C-4E53-9699-D5D9324489D9}" type="datetime1">
              <a:rPr lang="en-US" smtClean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818881"/>
            <a:ext cx="8825658" cy="3329581"/>
          </a:xfrm>
        </p:spPr>
        <p:txBody>
          <a:bodyPr/>
          <a:lstStyle/>
          <a:p>
            <a:r>
              <a:rPr lang="en-US" dirty="0" smtClean="0"/>
              <a:t>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180400"/>
            <a:ext cx="8825658" cy="3677599"/>
          </a:xfrm>
        </p:spPr>
        <p:txBody>
          <a:bodyPr>
            <a:normAutofit/>
          </a:bodyPr>
          <a:lstStyle/>
          <a:p>
            <a:r>
              <a:rPr lang="en-US" dirty="0" smtClean="0"/>
              <a:t>A presentation on content management system</a:t>
            </a:r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Satish shanker Dongol</a:t>
            </a:r>
          </a:p>
          <a:p>
            <a:r>
              <a:rPr lang="en-US" dirty="0" smtClean="0"/>
              <a:t>Exam roll no.: 2504/09</a:t>
            </a:r>
          </a:p>
          <a:p>
            <a:r>
              <a:rPr lang="en-US" dirty="0" err="1" smtClean="0"/>
              <a:t>Tu</a:t>
            </a:r>
            <a:r>
              <a:rPr lang="en-US" dirty="0" smtClean="0"/>
              <a:t> registration no.: 7-2-551-0036-2009</a:t>
            </a:r>
          </a:p>
          <a:p>
            <a:r>
              <a:rPr lang="en-US" dirty="0" smtClean="0"/>
              <a:t>National college of computer studies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09" y="1278570"/>
            <a:ext cx="4496708" cy="539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Screen Shots of the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2052637"/>
            <a:ext cx="5486400" cy="40444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11" y="2052636"/>
            <a:ext cx="5916707" cy="404440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48518" y="4666130"/>
            <a:ext cx="2097741" cy="941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3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87" y="1462755"/>
            <a:ext cx="3657600" cy="19982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1" y="4498164"/>
            <a:ext cx="3657600" cy="169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1" y="1462755"/>
            <a:ext cx="3657600" cy="2025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99" y="1462755"/>
            <a:ext cx="3657600" cy="4732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87" y="4197205"/>
            <a:ext cx="3657600" cy="1998259"/>
          </a:xfrm>
          <a:prstGeom prst="rect">
            <a:avLst/>
          </a:prstGeom>
        </p:spPr>
      </p:pic>
      <p:sp>
        <p:nvSpPr>
          <p:cNvPr id="10" name="Cloud 9"/>
          <p:cNvSpPr/>
          <p:nvPr/>
        </p:nvSpPr>
        <p:spPr>
          <a:xfrm>
            <a:off x="1630888" y="1671558"/>
            <a:ext cx="1828800" cy="11917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Slider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830852" y="4378899"/>
            <a:ext cx="1828800" cy="11917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News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1810182" y="4750950"/>
            <a:ext cx="1828800" cy="11917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Page Image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9857239" y="1580611"/>
            <a:ext cx="1828800" cy="11917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Page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9825869" y="4600470"/>
            <a:ext cx="1828800" cy="11917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View(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1" y="2128457"/>
            <a:ext cx="5916707" cy="4044401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72" y="2128456"/>
            <a:ext cx="5486400" cy="40444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281890" y="1853248"/>
            <a:ext cx="1398494" cy="1102000"/>
          </a:xfrm>
          <a:prstGeom prst="irregularSeal2">
            <a:avLst/>
          </a:pr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48472" y="4666130"/>
            <a:ext cx="2097741" cy="941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87" y="3173506"/>
            <a:ext cx="4306252" cy="43062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internship project has taught me how to work in a professional environment</a:t>
            </a:r>
          </a:p>
          <a:p>
            <a:r>
              <a:rPr lang="en-US" dirty="0" smtClean="0"/>
              <a:t>Learned how to handle deadline</a:t>
            </a:r>
          </a:p>
          <a:p>
            <a:r>
              <a:rPr lang="en-US" dirty="0" smtClean="0"/>
              <a:t>Learned the procedure of web development and its new advances</a:t>
            </a:r>
          </a:p>
          <a:p>
            <a:r>
              <a:rPr lang="en-US" dirty="0" smtClean="0"/>
              <a:t>Learned how to work in module basis</a:t>
            </a:r>
          </a:p>
          <a:p>
            <a:r>
              <a:rPr lang="en-US" dirty="0" smtClean="0"/>
              <a:t>Learned to debug the errors in the web pages</a:t>
            </a:r>
          </a:p>
          <a:p>
            <a:r>
              <a:rPr lang="en-US" dirty="0" smtClean="0"/>
              <a:t>Learned to handle people better and many 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25376"/>
            <a:ext cx="12192000" cy="1169253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 smtClean="0"/>
              <a:t>THANK YOU!!!!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of the organization</a:t>
            </a:r>
          </a:p>
          <a:p>
            <a:r>
              <a:rPr lang="en-US" sz="2400" dirty="0" smtClean="0"/>
              <a:t>Introduction of CMS system</a:t>
            </a:r>
          </a:p>
          <a:p>
            <a:r>
              <a:rPr lang="en-US" sz="2400" dirty="0" smtClean="0"/>
              <a:t>Objective of the project</a:t>
            </a:r>
          </a:p>
          <a:p>
            <a:r>
              <a:rPr lang="en-US" sz="2400" dirty="0" smtClean="0"/>
              <a:t>Tools used</a:t>
            </a:r>
          </a:p>
          <a:p>
            <a:r>
              <a:rPr lang="en-US" sz="2400" dirty="0" smtClean="0"/>
              <a:t>Work progress</a:t>
            </a:r>
          </a:p>
          <a:p>
            <a:r>
              <a:rPr lang="en-US" sz="2400" dirty="0" smtClean="0"/>
              <a:t>Conclusion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the Organization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748" y="1853248"/>
            <a:ext cx="3591086" cy="1646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104293" y="185324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Established in 2010</a:t>
            </a:r>
          </a:p>
          <a:p>
            <a:r>
              <a:rPr lang="en-US" sz="2400" dirty="0" smtClean="0"/>
              <a:t>CEO, Mr. Arjun Singh </a:t>
            </a:r>
            <a:r>
              <a:rPr lang="en-US" sz="2400" dirty="0" err="1" smtClean="0"/>
              <a:t>Thakuri</a:t>
            </a:r>
            <a:endParaRPr lang="en-US" sz="2400" dirty="0" smtClean="0"/>
          </a:p>
          <a:p>
            <a:r>
              <a:rPr lang="en-US" sz="2400" dirty="0" smtClean="0"/>
              <a:t>A private company</a:t>
            </a:r>
          </a:p>
          <a:p>
            <a:r>
              <a:rPr lang="en-US" sz="2400" dirty="0" smtClean="0"/>
              <a:t>An outsourcing company</a:t>
            </a:r>
          </a:p>
          <a:p>
            <a:r>
              <a:rPr lang="en-US" sz="2400" dirty="0" smtClean="0"/>
              <a:t>Specializes in web development</a:t>
            </a:r>
          </a:p>
          <a:p>
            <a:r>
              <a:rPr lang="en-US" sz="2400" dirty="0" smtClean="0"/>
              <a:t>Huge client base</a:t>
            </a:r>
          </a:p>
          <a:p>
            <a:r>
              <a:rPr lang="en-US" sz="2400" dirty="0" smtClean="0"/>
              <a:t>Provides various web based services to its clients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2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of Access Keys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5280">
            <a:off x="7006137" y="3104941"/>
            <a:ext cx="5079365" cy="38095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design and development</a:t>
            </a:r>
          </a:p>
          <a:p>
            <a:r>
              <a:rPr lang="en-US" dirty="0" smtClean="0"/>
              <a:t>Online marketing</a:t>
            </a:r>
          </a:p>
          <a:p>
            <a:r>
              <a:rPr lang="en-US" dirty="0" smtClean="0"/>
              <a:t>Branding</a:t>
            </a:r>
          </a:p>
          <a:p>
            <a:r>
              <a:rPr lang="en-US" dirty="0" smtClean="0"/>
              <a:t>Providing social integration in the client’s web sites</a:t>
            </a:r>
          </a:p>
          <a:p>
            <a:r>
              <a:rPr lang="en-US" dirty="0" smtClean="0"/>
              <a:t>Providing training for young web developers such as myself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to manage the contents of any website</a:t>
            </a:r>
          </a:p>
          <a:p>
            <a:r>
              <a:rPr lang="en-US" dirty="0" smtClean="0"/>
              <a:t>System to create, update, modify and delete information in a site</a:t>
            </a:r>
          </a:p>
          <a:p>
            <a:r>
              <a:rPr lang="en-US" dirty="0" smtClean="0"/>
              <a:t>A one stop solution to all web management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7" y="3746411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at Access Keys Pvt. Ltd.</a:t>
            </a:r>
          </a:p>
          <a:p>
            <a:r>
              <a:rPr lang="en-US" dirty="0" smtClean="0"/>
              <a:t>Prepared a CMS in the duration of 3 months</a:t>
            </a:r>
          </a:p>
          <a:p>
            <a:r>
              <a:rPr lang="en-US" dirty="0" smtClean="0"/>
              <a:t>Used PHP programming language</a:t>
            </a:r>
          </a:p>
          <a:p>
            <a:r>
              <a:rPr lang="en-US" dirty="0" smtClean="0"/>
              <a:t>System based on the very popular MVC framework – Codeigniter</a:t>
            </a:r>
          </a:p>
          <a:p>
            <a:r>
              <a:rPr lang="en-US" dirty="0" smtClean="0"/>
              <a:t>Some of the features are:</a:t>
            </a:r>
          </a:p>
          <a:p>
            <a:pPr marL="685800">
              <a:buFont typeface="Wingdings" panose="05000000000000000000" pitchFamily="2" charset="2"/>
              <a:buChar char="q"/>
            </a:pPr>
            <a:r>
              <a:rPr lang="en-US" dirty="0" smtClean="0"/>
              <a:t>Add, update and delete pages</a:t>
            </a:r>
          </a:p>
          <a:p>
            <a:pPr marL="685800">
              <a:buFont typeface="Wingdings" panose="05000000000000000000" pitchFamily="2" charset="2"/>
              <a:buChar char="q"/>
            </a:pPr>
            <a:r>
              <a:rPr lang="en-US" dirty="0" smtClean="0"/>
              <a:t>Manage images for the pages</a:t>
            </a:r>
          </a:p>
          <a:p>
            <a:pPr marL="685800">
              <a:buFont typeface="Wingdings" panose="05000000000000000000" pitchFamily="2" charset="2"/>
              <a:buChar char="q"/>
            </a:pPr>
            <a:r>
              <a:rPr lang="en-US" dirty="0" smtClean="0"/>
              <a:t>Add news</a:t>
            </a:r>
          </a:p>
          <a:p>
            <a:pPr marL="685800">
              <a:buFont typeface="Wingdings" panose="05000000000000000000" pitchFamily="2" charset="2"/>
              <a:buChar char="q"/>
            </a:pPr>
            <a:r>
              <a:rPr lang="en-US" dirty="0" smtClean="0"/>
              <a:t>Sort the page order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02" y="3609389"/>
            <a:ext cx="4976598" cy="32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Codeigniter</a:t>
            </a:r>
          </a:p>
          <a:p>
            <a:r>
              <a:rPr lang="en-US" dirty="0" smtClean="0"/>
              <a:t>PHPStorm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Twitter Bootstrap</a:t>
            </a:r>
          </a:p>
          <a:p>
            <a:r>
              <a:rPr lang="en-US" dirty="0" smtClean="0"/>
              <a:t>Apache web server</a:t>
            </a:r>
          </a:p>
          <a:p>
            <a:r>
              <a:rPr lang="en-US" dirty="0" smtClean="0"/>
              <a:t>MySQL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65" y="2309177"/>
            <a:ext cx="3037075" cy="1571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42" y="331695"/>
            <a:ext cx="2209524" cy="1841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20" y="123558"/>
            <a:ext cx="2206028" cy="2206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99" y="4187752"/>
            <a:ext cx="2539682" cy="22603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50" y="2189647"/>
            <a:ext cx="4063492" cy="40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study</a:t>
            </a:r>
          </a:p>
          <a:p>
            <a:r>
              <a:rPr lang="en-US" dirty="0" smtClean="0"/>
              <a:t>Study of the various practice of web development process</a:t>
            </a:r>
          </a:p>
          <a:p>
            <a:r>
              <a:rPr lang="en-US" dirty="0" smtClean="0"/>
              <a:t>Study of the MVC framework and Codeigniter</a:t>
            </a:r>
          </a:p>
          <a:p>
            <a:r>
              <a:rPr lang="en-US" dirty="0" smtClean="0"/>
              <a:t>Designed the database as per the requirement</a:t>
            </a:r>
          </a:p>
          <a:p>
            <a:r>
              <a:rPr lang="en-US" dirty="0" smtClean="0"/>
              <a:t>Designed necessary modules</a:t>
            </a:r>
          </a:p>
          <a:p>
            <a:r>
              <a:rPr lang="en-US" dirty="0" smtClean="0"/>
              <a:t>Developed the modules step by step</a:t>
            </a:r>
          </a:p>
          <a:p>
            <a:r>
              <a:rPr lang="en-US" dirty="0" smtClean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14" y="2618485"/>
            <a:ext cx="304842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 for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22" y="1260559"/>
            <a:ext cx="9182645" cy="5540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3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359</Words>
  <Application>Microsoft Office PowerPoint</Application>
  <PresentationFormat>Widescreen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Internship Presentation</vt:lpstr>
      <vt:lpstr>Overview</vt:lpstr>
      <vt:lpstr>Introduction of the Organization </vt:lpstr>
      <vt:lpstr>Services of Access Keys</vt:lpstr>
      <vt:lpstr>Content Management System</vt:lpstr>
      <vt:lpstr>Internship Project</vt:lpstr>
      <vt:lpstr>Tools Used</vt:lpstr>
      <vt:lpstr>Work Procedure</vt:lpstr>
      <vt:lpstr>Database Tables for the System</vt:lpstr>
      <vt:lpstr>Sequence Diagram of the System</vt:lpstr>
      <vt:lpstr>Few Screen Shots of the System</vt:lpstr>
      <vt:lpstr>System View(contd…)</vt:lpstr>
      <vt:lpstr>System View(contd…)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Satish Dongol</dc:creator>
  <cp:lastModifiedBy>rojeena shrestha</cp:lastModifiedBy>
  <cp:revision>21</cp:revision>
  <dcterms:created xsi:type="dcterms:W3CDTF">2013-08-03T08:35:13Z</dcterms:created>
  <dcterms:modified xsi:type="dcterms:W3CDTF">2015-10-02T09:47:13Z</dcterms:modified>
</cp:coreProperties>
</file>