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/>
    <p:restoredTop sz="96327"/>
  </p:normalViewPr>
  <p:slideViewPr>
    <p:cSldViewPr snapToGrid="0">
      <p:cViewPr varScale="1">
        <p:scale>
          <a:sx n="145" d="100"/>
          <a:sy n="14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00E8-70B0-5FE0-28E9-61FF346E6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EPFTOOLBOX DNN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2874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8C10-1608-0C43-B3F6-84D88106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 pitchFamily="2" charset="0"/>
              </a:rPr>
              <a:t>ELECTRIC PRICES IN TRY VS USD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0B71-0B85-4936-6B67-F23F89FC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93" y="6006833"/>
            <a:ext cx="5143500" cy="3135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PRICES IN TRY</a:t>
            </a:r>
          </a:p>
        </p:txBody>
      </p:sp>
      <p:pic>
        <p:nvPicPr>
          <p:cNvPr id="5" name="Picture 4" descr="2014-2024 ELECTRIC PRICES, TRY">
            <a:extLst>
              <a:ext uri="{FF2B5EF4-FFF2-40B4-BE49-F238E27FC236}">
                <a16:creationId xmlns:a16="http://schemas.microsoft.com/office/drawing/2014/main" id="{D9CF0068-90AD-9375-C588-A02047991D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3" y="1945929"/>
            <a:ext cx="5143500" cy="3949700"/>
          </a:xfrm>
          <a:prstGeom prst="rect">
            <a:avLst/>
          </a:prstGeom>
        </p:spPr>
      </p:pic>
      <p:pic>
        <p:nvPicPr>
          <p:cNvPr id="10" name="Picture 9" descr="2016-2024 ELECTRIC PRICES, USD">
            <a:extLst>
              <a:ext uri="{FF2B5EF4-FFF2-40B4-BE49-F238E27FC236}">
                <a16:creationId xmlns:a16="http://schemas.microsoft.com/office/drawing/2014/main" id="{66FF6E61-5CB5-0E38-AB23-22FB5BE2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09" y="1945929"/>
            <a:ext cx="5054600" cy="39497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EC1F26-6848-AD21-0F1E-FEC4A40069AF}"/>
              </a:ext>
            </a:extLst>
          </p:cNvPr>
          <p:cNvSpPr txBox="1">
            <a:spLocks/>
          </p:cNvSpPr>
          <p:nvPr/>
        </p:nvSpPr>
        <p:spPr>
          <a:xfrm>
            <a:off x="6448807" y="6006833"/>
            <a:ext cx="5143500" cy="31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PRICES IN USD</a:t>
            </a:r>
          </a:p>
        </p:txBody>
      </p:sp>
    </p:spTree>
    <p:extLst>
      <p:ext uri="{BB962C8B-B14F-4D97-AF65-F5344CB8AC3E}">
        <p14:creationId xmlns:p14="http://schemas.microsoft.com/office/powerpoint/2010/main" val="242120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A4BC9525-2DBA-6972-0B2F-CF714D8F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712881"/>
            <a:ext cx="5331481" cy="309225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476A1CE4-CED4-A188-C2F1-8EE48A4F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712881"/>
            <a:ext cx="5331478" cy="3092257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A29E5-D75A-3274-D7FE-B8DDD5A9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466621"/>
            <a:ext cx="11226800" cy="89524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effectLst/>
              </a:rPr>
              <a:t>Complete DATASET COLUMNS: 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</a:rPr>
              <a:t>Price, </a:t>
            </a:r>
            <a:r>
              <a:rPr lang="en-US" sz="1600" dirty="0" err="1">
                <a:solidFill>
                  <a:schemeClr val="tx1"/>
                </a:solidFill>
              </a:rPr>
              <a:t>BalancingMarketPrice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ForecastedDemandSupply</a:t>
            </a:r>
            <a:r>
              <a:rPr lang="en-US" sz="1600" dirty="0">
                <a:solidFill>
                  <a:schemeClr val="tx1"/>
                </a:solidFill>
              </a:rPr>
              <a:t>, Day, Month, Year, Hour, Weekday, Holiday, Mod168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DB5F6D-BEAC-1366-A727-DD0C9A2E3176}"/>
              </a:ext>
            </a:extLst>
          </p:cNvPr>
          <p:cNvSpPr txBox="1">
            <a:spLocks/>
          </p:cNvSpPr>
          <p:nvPr/>
        </p:nvSpPr>
        <p:spPr>
          <a:xfrm>
            <a:off x="482600" y="5291517"/>
            <a:ext cx="11226800" cy="8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SIMPLIFIED DATASET COLUMNS: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Price, </a:t>
            </a:r>
            <a:r>
              <a:rPr lang="en-US" sz="1600" dirty="0" err="1">
                <a:solidFill>
                  <a:schemeClr val="tx1"/>
                </a:solidFill>
              </a:rPr>
              <a:t>BalancingMarketPrice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ForecastedDemandSupply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8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C7994F43-39EB-FA19-4EFE-4ED8F97AF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2E98-C0DD-13ED-4716-2E2962B2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70F8160-3FD2-1EA7-032F-626368E2B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7909"/>
              </p:ext>
            </p:extLst>
          </p:nvPr>
        </p:nvGraphicFramePr>
        <p:xfrm>
          <a:off x="2889646" y="1992238"/>
          <a:ext cx="6412708" cy="20001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1635">
                  <a:extLst>
                    <a:ext uri="{9D8B030D-6E8A-4147-A177-3AD203B41FA5}">
                      <a16:colId xmlns:a16="http://schemas.microsoft.com/office/drawing/2014/main" val="1266809986"/>
                    </a:ext>
                  </a:extLst>
                </a:gridCol>
                <a:gridCol w="2579449">
                  <a:extLst>
                    <a:ext uri="{9D8B030D-6E8A-4147-A177-3AD203B41FA5}">
                      <a16:colId xmlns:a16="http://schemas.microsoft.com/office/drawing/2014/main" val="1284674524"/>
                    </a:ext>
                  </a:extLst>
                </a:gridCol>
                <a:gridCol w="2541624">
                  <a:extLst>
                    <a:ext uri="{9D8B030D-6E8A-4147-A177-3AD203B41FA5}">
                      <a16:colId xmlns:a16="http://schemas.microsoft.com/office/drawing/2014/main" val="858296807"/>
                    </a:ext>
                  </a:extLst>
                </a:gridCol>
              </a:tblGrid>
              <a:tr h="59810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dirty="0">
                          <a:effectLst/>
                        </a:rPr>
                        <a:t>Single Day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Complete Dataset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Simplified Dataset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93276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13.348935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12.885401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9189176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15.808736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15.536614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9993051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6.488891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6.624804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081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sMAPE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6.488739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6.428444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92038496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1A052588-92A5-1E56-CF27-FA4EC7B07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402531"/>
              </p:ext>
            </p:extLst>
          </p:nvPr>
        </p:nvGraphicFramePr>
        <p:xfrm>
          <a:off x="2889646" y="4268702"/>
          <a:ext cx="6412708" cy="237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1635">
                  <a:extLst>
                    <a:ext uri="{9D8B030D-6E8A-4147-A177-3AD203B41FA5}">
                      <a16:colId xmlns:a16="http://schemas.microsoft.com/office/drawing/2014/main" val="1266809986"/>
                    </a:ext>
                  </a:extLst>
                </a:gridCol>
                <a:gridCol w="2579449">
                  <a:extLst>
                    <a:ext uri="{9D8B030D-6E8A-4147-A177-3AD203B41FA5}">
                      <a16:colId xmlns:a16="http://schemas.microsoft.com/office/drawing/2014/main" val="1284674524"/>
                    </a:ext>
                  </a:extLst>
                </a:gridCol>
                <a:gridCol w="2541624">
                  <a:extLst>
                    <a:ext uri="{9D8B030D-6E8A-4147-A177-3AD203B41FA5}">
                      <a16:colId xmlns:a16="http://schemas.microsoft.com/office/drawing/2014/main" val="858296807"/>
                    </a:ext>
                  </a:extLst>
                </a:gridCol>
              </a:tblGrid>
              <a:tr h="59810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dirty="0">
                          <a:effectLst/>
                        </a:rPr>
                        <a:t>Complete Test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Complete Dataset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Simplified Dataset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93276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14.805685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15.12377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9189176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21.470962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22.113196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9993051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15.155075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17.937585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0812481"/>
                  </a:ext>
                </a:extLst>
              </a:tr>
              <a:tr h="33552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sMAPE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16.14154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16.23478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9203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rMAE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0.821549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0.785799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026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2E98-C0DD-13ED-4716-2E2962B2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datasets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70F8160-3FD2-1EA7-032F-626368E2B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651658"/>
              </p:ext>
            </p:extLst>
          </p:nvPr>
        </p:nvGraphicFramePr>
        <p:xfrm>
          <a:off x="581192" y="2490285"/>
          <a:ext cx="11029615" cy="237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9240">
                  <a:extLst>
                    <a:ext uri="{9D8B030D-6E8A-4147-A177-3AD203B41FA5}">
                      <a16:colId xmlns:a16="http://schemas.microsoft.com/office/drawing/2014/main" val="1266809986"/>
                    </a:ext>
                  </a:extLst>
                </a:gridCol>
                <a:gridCol w="2474812">
                  <a:extLst>
                    <a:ext uri="{9D8B030D-6E8A-4147-A177-3AD203B41FA5}">
                      <a16:colId xmlns:a16="http://schemas.microsoft.com/office/drawing/2014/main" val="1284674524"/>
                    </a:ext>
                  </a:extLst>
                </a:gridCol>
                <a:gridCol w="2438521">
                  <a:extLst>
                    <a:ext uri="{9D8B030D-6E8A-4147-A177-3AD203B41FA5}">
                      <a16:colId xmlns:a16="http://schemas.microsoft.com/office/drawing/2014/main" val="858296807"/>
                    </a:ext>
                  </a:extLst>
                </a:gridCol>
                <a:gridCol w="2438521">
                  <a:extLst>
                    <a:ext uri="{9D8B030D-6E8A-4147-A177-3AD203B41FA5}">
                      <a16:colId xmlns:a16="http://schemas.microsoft.com/office/drawing/2014/main" val="3031557138"/>
                    </a:ext>
                  </a:extLst>
                </a:gridCol>
                <a:gridCol w="2438521">
                  <a:extLst>
                    <a:ext uri="{9D8B030D-6E8A-4147-A177-3AD203B41FA5}">
                      <a16:colId xmlns:a16="http://schemas.microsoft.com/office/drawing/2014/main" val="205520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2013-2016 TR Data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2016-2024 TR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2011-2016 BE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2013-2018 NP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93276"/>
                  </a:ext>
                </a:extLst>
              </a:tr>
              <a:tr h="26538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22.491298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14.805685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5.869866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1.68338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9189176"/>
                  </a:ext>
                </a:extLst>
              </a:tr>
              <a:tr h="26538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42.94006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21.470962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15.966266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3.318988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9993051"/>
                  </a:ext>
                </a:extLst>
              </a:tr>
              <a:tr h="26538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20.714401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15.155075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24.892212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5.383525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0812481"/>
                  </a:ext>
                </a:extLst>
              </a:tr>
              <a:tr h="26538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sMAPE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24.404314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16.14154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13.44601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4.880306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92038496"/>
                  </a:ext>
                </a:extLst>
              </a:tr>
              <a:tr h="26538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rMAE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0.821549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0.713092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0.531727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2665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C9B0F-D4C7-F21C-CE9C-DE19E30B9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7"/>
          <a:stretch/>
        </p:blipFill>
        <p:spPr>
          <a:xfrm>
            <a:off x="1143954" y="643467"/>
            <a:ext cx="99040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65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439</TotalTime>
  <Words>135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Helvetica</vt:lpstr>
      <vt:lpstr>Wingdings 2</vt:lpstr>
      <vt:lpstr>Dividend</vt:lpstr>
      <vt:lpstr>EPFTOOLBOX DNN MODEL EVALUATION</vt:lpstr>
      <vt:lpstr>ELECTRIC PRICES IN TRY VS USD</vt:lpstr>
      <vt:lpstr>Complete DATASET COLUMNS:  Price, BalancingMarketPrice, ForecastedDemandSupply, Day, Month, Year, Hour, Weekday, Holiday, Mod168 </vt:lpstr>
      <vt:lpstr>PowerPoint Presentation</vt:lpstr>
      <vt:lpstr>Evaluation metrics</vt:lpstr>
      <vt:lpstr>Comparison with other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EPFTOOLBOX DNN MODEL EVALUATION</dc:title>
  <dc:creator>Arda Sesen</dc:creator>
  <cp:lastModifiedBy>Arda Sesen</cp:lastModifiedBy>
  <cp:revision>2</cp:revision>
  <dcterms:created xsi:type="dcterms:W3CDTF">2024-03-13T13:35:19Z</dcterms:created>
  <dcterms:modified xsi:type="dcterms:W3CDTF">2024-04-03T14:04:02Z</dcterms:modified>
</cp:coreProperties>
</file>