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8"/>
    <p:restoredTop sz="96327"/>
  </p:normalViewPr>
  <p:slideViewPr>
    <p:cSldViewPr snapToGrid="0">
      <p:cViewPr varScale="1">
        <p:scale>
          <a:sx n="111" d="100"/>
          <a:sy n="111" d="100"/>
        </p:scale>
        <p:origin x="228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00E8-70B0-5FE0-28E9-61FF346E6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ffectLst/>
                <a:latin typeface="Helvetica" pitchFamily="2" charset="0"/>
              </a:rPr>
              <a:t>Autogluon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Helvetica" pitchFamily="2" charset="0"/>
              </a:rPr>
              <a:t>chronos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8BE0A-2BC9-03EB-F2AB-59E8FD7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59" y="3735774"/>
            <a:ext cx="10537282" cy="21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B9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1531-4D0B-FBDF-083E-B10FA999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311331"/>
            <a:ext cx="9951041" cy="422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C290C-C303-772C-ECA2-ABD3B134B42E}"/>
              </a:ext>
            </a:extLst>
          </p:cNvPr>
          <p:cNvSpPr txBox="1"/>
          <p:nvPr/>
        </p:nvSpPr>
        <p:spPr>
          <a:xfrm>
            <a:off x="2675881" y="5508196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MAE: 8.42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14B5D-A7D7-6369-6B20-940E0D2CE5C9}"/>
              </a:ext>
            </a:extLst>
          </p:cNvPr>
          <p:cNvSpPr txBox="1"/>
          <p:nvPr/>
        </p:nvSpPr>
        <p:spPr>
          <a:xfrm>
            <a:off x="7748151" y="5508196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MAE: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10.51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8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586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Helvetica</vt:lpstr>
      <vt:lpstr>Wingdings 2</vt:lpstr>
      <vt:lpstr>Dividend</vt:lpstr>
      <vt:lpstr>Autogluon chronos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EPFTOOLBOX DNN MODEL EVALUATION</dc:title>
  <dc:creator>Arda Sesen</dc:creator>
  <cp:lastModifiedBy>Arda Sesen</cp:lastModifiedBy>
  <cp:revision>3</cp:revision>
  <dcterms:created xsi:type="dcterms:W3CDTF">2024-03-13T13:35:19Z</dcterms:created>
  <dcterms:modified xsi:type="dcterms:W3CDTF">2024-04-24T15:54:39Z</dcterms:modified>
</cp:coreProperties>
</file>