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3"/>
    <p:restoredTop sz="96327"/>
  </p:normalViewPr>
  <p:slideViewPr>
    <p:cSldViewPr snapToGrid="0">
      <p:cViewPr varScale="1">
        <p:scale>
          <a:sx n="83" d="100"/>
          <a:sy n="83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00E8-70B0-5FE0-28E9-61FF346E6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effectLst/>
                <a:latin typeface="Helvetica" pitchFamily="2" charset="0"/>
              </a:rPr>
              <a:t>EPFToolbox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 live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28748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296632-4992-5E84-32E8-3B2B97B8A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" r="1" b="1"/>
          <a:stretch/>
        </p:blipFill>
        <p:spPr>
          <a:xfrm>
            <a:off x="870041" y="0"/>
            <a:ext cx="10451919" cy="5879206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D323A4-79E8-E6C8-B3D5-43FF232EE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947901"/>
              </p:ext>
            </p:extLst>
          </p:nvPr>
        </p:nvGraphicFramePr>
        <p:xfrm>
          <a:off x="1530924" y="5962009"/>
          <a:ext cx="9454242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75707">
                  <a:extLst>
                    <a:ext uri="{9D8B030D-6E8A-4147-A177-3AD203B41FA5}">
                      <a16:colId xmlns:a16="http://schemas.microsoft.com/office/drawing/2014/main" val="2282669110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955172933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4025288642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1985203903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2487774400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387291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sMAPE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65.59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14.53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22.55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0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8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441E7DC-C148-4A95-AF2B-D613C2820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B3E502-7B9D-4CC2-AEF1-61E35D08E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DFB63-5ACC-44EB-A0A9-33D0ADA3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C22D5E6-DEAC-CF61-297C-60122B13F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3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647</TotalTime>
  <Words>16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Helvetica</vt:lpstr>
      <vt:lpstr>Wingdings 2</vt:lpstr>
      <vt:lpstr>Dividend</vt:lpstr>
      <vt:lpstr>EPFToolbox live model performance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EPFTOOLBOX DNN MODEL EVALUATION</dc:title>
  <dc:creator>Arda Sesen</dc:creator>
  <cp:lastModifiedBy>Arda Sesen</cp:lastModifiedBy>
  <cp:revision>6</cp:revision>
  <dcterms:created xsi:type="dcterms:W3CDTF">2024-03-13T13:35:19Z</dcterms:created>
  <dcterms:modified xsi:type="dcterms:W3CDTF">2024-05-15T13:53:41Z</dcterms:modified>
</cp:coreProperties>
</file>