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rojiaugustine@gmail.com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 cap="all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Savior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814560" y="1795680"/>
            <a:ext cx="8238960" cy="40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An Artificial Intelligence based system for Network Anomaly Detection and Prevention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740720" y="5814360"/>
            <a:ext cx="4384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Roji Augustine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rojiaugustine@gmail.com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1-JAN-2019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275120"/>
            <a:ext cx="10514520" cy="29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2 is a Multinomial classification to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classify activity is</a:t>
            </a: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normal or DOS or PROBE or R2L or U2R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need to create a new label ('attack_category') column (y values), which indicates whether the activity is ‘attack’ or ‘normal’. A python dictionary is created to hold each attack type and its catefory. The new label is created with the expression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df2['attack_category'] = df2['attack'].apply(lambda attack : dict_attack_to_category[attack])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Neural Network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fast.ai for creating neural network.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refer the slide comparing the fast.ai and Keras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98% accuracy, just with 2 epochs and the default learning rate (1e-3)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2455920" y="4071960"/>
            <a:ext cx="6885360" cy="268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 2 contd..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matrix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Neural Network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diagonal starting and ending with dark colored boxes indicate the number of instances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data classified correctly. The other boxes indicate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occurrences wrongly classified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accuracy of the model can be further improved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adjusting number of epochs and the learning rate, and also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increasing the neural network layers without overfitting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a large dataset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6633720" y="566640"/>
            <a:ext cx="4980600" cy="56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 2 contd..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245600"/>
            <a:ext cx="10514520" cy="52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Forest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scikit-learn for creating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99% accuracy by using the default parameters.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Fine tuning can be done by changing model parameters when a large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is available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: 0.9990573342759991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matric for Random Forest model given in the right side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of the test data is correctly classified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scikit-learn for creating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99% accuracy by using the default parameters.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Fine tuning can be done by changing model parameters when a large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is available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: 0.9857590142409858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matric for K-Nearest Neighbors model given in the right side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of the test data is correctly classified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: </a:t>
            </a: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can conclude that </a:t>
            </a: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Forest </a:t>
            </a: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is performed best by seeing accuracy and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Matrix. However for a larger data set, it is recommended to use Neural Network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8283240" y="4057560"/>
            <a:ext cx="3634200" cy="152604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2"/>
          <a:stretch/>
        </p:blipFill>
        <p:spPr>
          <a:xfrm>
            <a:off x="8070120" y="2410920"/>
            <a:ext cx="3766680" cy="144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Comparison of Accuracy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Content Placeholder 7" descr=""/>
          <p:cNvPicPr/>
          <p:nvPr/>
        </p:nvPicPr>
        <p:blipFill>
          <a:blip r:embed="rId1"/>
          <a:stretch/>
        </p:blipFill>
        <p:spPr>
          <a:xfrm>
            <a:off x="838080" y="1453320"/>
            <a:ext cx="10514520" cy="27547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953640" y="4620600"/>
            <a:ext cx="99788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can conclude that </a:t>
            </a: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Forest </a:t>
            </a:r>
            <a:r>
              <a:rPr b="0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is performed best by seeing accuracy and the Confusion Matrix. However for a larger data set, it is recommended to use </a:t>
            </a: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Neural Network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Feature Reduction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Content Placeholder 3" descr=""/>
          <p:cNvPicPr/>
          <p:nvPr/>
        </p:nvPicPr>
        <p:blipFill>
          <a:blip r:embed="rId1"/>
          <a:stretch/>
        </p:blipFill>
        <p:spPr>
          <a:xfrm>
            <a:off x="285120" y="1868040"/>
            <a:ext cx="11192760" cy="47700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838080" y="1396080"/>
            <a:ext cx="10639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of the feature importance to decrease the number of features for random forest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Feature Reduction contd..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Content Placeholder 3" descr=""/>
          <p:cNvPicPr/>
          <p:nvPr/>
        </p:nvPicPr>
        <p:blipFill>
          <a:blip r:embed="rId1"/>
          <a:stretch/>
        </p:blipFill>
        <p:spPr>
          <a:xfrm>
            <a:off x="560520" y="2300760"/>
            <a:ext cx="11119320" cy="47304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1406160" y="1455120"/>
            <a:ext cx="994680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Cumulative importance graph shows the contribution to the overall importance of each additional variable. The dashed line is drawn at 95% of total importance accounted for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79280" y="365040"/>
            <a:ext cx="1051452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fast.ai Vs Keras  :  Reason for choosing fast.ai over Keras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574200" y="1268640"/>
            <a:ext cx="10254960" cy="54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251960" y="2967480"/>
            <a:ext cx="368712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BUSINESS PROBLEM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build network intrusion detection system to detect anomalies and attacks in the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Machine Learning models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three different algorithms for model building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Neural Network (fast.ai)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Forest (scikit-learn)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 (scikit-learn)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Developed two machine learning models [ Total 6 models 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1 : Binomial Classification : Activity is normal or attack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2 : Multinomial classification: Activity is normal or DOS or PROBE or R2L or U2R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How models are developed and How to test the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Models are developed using Google Colab (K80 GPU)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run the script (Jupyter notebook) following are the steps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 to Colab (</a:t>
            </a:r>
            <a:r>
              <a:rPr b="0" lang="en-IN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https://colab.research.google.com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 the train (train.csv) and test data (test.csv) files to Google Drive (My Drive/ hackathon/)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 the Jupyter notebook also to Google Drive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running the code, you may need to provide authorization code, after verifying your google account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Train and Test Data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provided data is having a ‘attack’ variable which indicates if the activity is normal or any of the 39 attack types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('back', 'land', 'neptune', 'pod', 'smurf', 'teardrop', 'apache2', 'processtable', 'worm', 'udpstorm', 'mailbomb', 'buffer_overflow', 'loadmodule', 'perl', 'rootkit', 'sqlattack', 'xterm', 'ps', 'ftp_write', 'guess_passwd', 'imap', 'phf', 'multihop', 'warezclient', 'warezmaster', 'spy', 'xlock', 'xsnoop', 'snmpgetattack', 'snmpguess', 'httptunnel', 'sendmail', 'named', 'satan', 'ipsweep', 'portsweep', 'nmap', 'mscan', 'saint')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Attack types {'spy', 'warezclient'} are present only in test data and not in train data. So both test and train data set is combined to make a larger data set and training and test data is derived from this larger data set. Currently 20% of the total data is considered for testing the model. This can be changed by changed the variable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test_percent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the 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column last_flag doesn’t have any significance on the model. So this column is removed from the data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Preprocessing for Neural Netowrk : Feature values (X Values) are divided into two groups - Categorical and Continuous variables, before feeding into the Neural Network model. Preprocessing for Neural Network is done using the processes [FillMissing, Categorify, Normalize]  . Categorical and Continuous variables are treated separately in the neural network. Categorify is for the  Categorical variables and Normalize is for the continuous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Preprocessing for Random Forest and KNN : The non-numerical data is converted into Numerical data using the method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handle_non_numerical_data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same preprocessing is done for both train and test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275120"/>
            <a:ext cx="10514520" cy="29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1 is a Binomial Classifier to classify activity is normal or attack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need to create a new label ('attack_flag') column (y values), which indicates whether the activity is ‘attack’ or ‘normal’. It is created with the expression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df1['attack_flag'] = df1['attack'].apply(lambda attack : attack if attack == 'normal' else 'attack')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 values (X Values) are divided into two groups - Categorical and Continuous variables, before feeding into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Neural Network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fast.ai for creating neural network.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Neural network with two hidden fully connected layers of size 200 and 100 are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refer the slide comparing the fast.ai and Keras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98% accuracy, just with 2 epochs and the default learning rate (1e-3)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3618360" y="4384800"/>
            <a:ext cx="5392080" cy="20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 1 contd..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matrix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Neural Network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dark colored boxes on the diagonal indicate the number of instances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data classified correctly. The light colored boxes indicate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Number of occurrences wrongly classified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accuracy of the model can be further improved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adjusting number of epochs and the learning rate, and also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increasing the neural network layers without overfitting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a large dataset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6095880" y="750600"/>
            <a:ext cx="5377320" cy="57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 1 contd..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245600"/>
            <a:ext cx="10514520" cy="52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Forest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scikit-learn for creating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99% accuracy by using the default parameters.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Fine tuning can be done by changing model parameters when a large dataset is available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: 0.9993603339729994, AUC Metric : 0.9993556043749927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matric for Random Forest model given in the right side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of the test data is correctly classified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scikit-learn for creating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99% accuracy by using the default parameters.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Fine tuning can be done by changing model parameters when a large dataset is available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: 0.9913140086859913, AUC Metric : 0.9913795424256431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matric for K-Nearest Neighbors model given in the right side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of the test data is correctly classified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: </a:t>
            </a: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can conclude that </a:t>
            </a: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Forest </a:t>
            </a: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is performed best by seeing accuracy and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Matrix. However for a larger data set, it is recommended to use Neural Network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8789400" y="2905560"/>
            <a:ext cx="2399400" cy="970560"/>
          </a:xfrm>
          <a:prstGeom prst="rect">
            <a:avLst/>
          </a:prstGeom>
          <a:ln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2"/>
          <a:stretch/>
        </p:blipFill>
        <p:spPr>
          <a:xfrm>
            <a:off x="8789400" y="4692960"/>
            <a:ext cx="2446920" cy="99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5292</TotalTime>
  <Application>LibreOffice/5.1.6.2$Linux_x86 LibreOffice_project/10m0$Build-2</Application>
  <Words>1117</Words>
  <Paragraphs>121</Paragraphs>
  <Company>Cisco Systems,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2019-03-06T15:22:53Z</dcterms:created>
  <dc:creator>Roji Augustine -X (roaugust - TECH MAHINDRA LIM at Cisco)</dc:creator>
  <dc:description/>
  <dc:language>en-IN</dc:language>
  <cp:lastModifiedBy/>
  <dcterms:modified xsi:type="dcterms:W3CDTF">2022-07-02T08:19:10Z</dcterms:modified>
  <cp:revision>283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Cisco Systems,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