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F427C-AEA3-4CD0-894F-ED230FA473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39DAF8-F9C2-41D9-87FC-27ECA9D438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9EE0E-CB1F-44B9-8820-6C9541CC4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ED88-003D-480F-AE63-0F53292C31A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9A2D9-2DA6-4BCE-8861-B2CD45CFB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E24AC-782E-4B77-842B-0D8CAA337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7C5-725F-41A1-9EA4-DA3A52D4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91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C4B76-42AF-461A-B399-A36E8889F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94E77A-F8D4-41F7-9AE5-F4C658E02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A53DC-C956-40FF-A432-F01F5AB10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ED88-003D-480F-AE63-0F53292C31A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66541-9235-48BC-B7F2-B026003EF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98620-CBBA-429C-9DAC-A3016C40D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7C5-725F-41A1-9EA4-DA3A52D4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553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275D15-8C1E-4513-8927-7CC3663101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F5C886-79C4-4AB5-984B-48075290B1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5D907-49B1-41CE-A9B8-7150C3A4F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ED88-003D-480F-AE63-0F53292C31A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29C4A-F553-41FD-922E-AD326749A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F9D33-FE54-4F98-9C35-F927B54CE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7C5-725F-41A1-9EA4-DA3A52D4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62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EC860-98D7-490F-8386-1BF84FA60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8029A-A936-4F7C-AE73-735C4B020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4E709-5BE3-410B-B3C3-D253D4570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ED88-003D-480F-AE63-0F53292C31A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65EC8-BBE6-4B1E-B475-2BA913642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8FAF4-95F5-46BA-8131-760B715BA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7C5-725F-41A1-9EA4-DA3A52D4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72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43B42-347C-41C2-A277-6BE12E98B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1A7D7-AF78-40D1-9FF3-0DF68E433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8CD91-8DB0-4054-BF8E-00CE8CE3D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ED88-003D-480F-AE63-0F53292C31A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D281B-B252-440A-8F64-DCC0BC456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D5FC4-C4BA-4343-83C7-132F6AF49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7C5-725F-41A1-9EA4-DA3A52D4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60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AFDB7-2560-4A23-BD60-7A6F5FDB1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F483F-5E30-44F9-BB36-F14F945EB8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CCBFCD-2C7E-4AF7-9DCC-22C96D740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8FDEF-87C2-4557-A594-41BDD79BB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ED88-003D-480F-AE63-0F53292C31A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F64F9-7B4D-491F-8704-B90F9B870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39706-4425-4AC8-AB20-BB4F92E45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7C5-725F-41A1-9EA4-DA3A52D4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9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922F1-B169-4CE1-84E6-BD6E8E9D1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68C9A-9E43-4BAA-AB84-19176162F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60D69C-0F97-4C65-B1A0-A1E3F8BAD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15B52D-5230-4164-80C5-418AB2122C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33383F-4827-4D97-8AEC-6F02D4F915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F4E1C7-FC2B-40C2-9676-5CCA35FF3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ED88-003D-480F-AE63-0F53292C31A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13224C-249A-4ACD-9D96-A1593B2CC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A3196-08AB-47BD-9626-4F27A3A5D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7C5-725F-41A1-9EA4-DA3A52D4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705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6A367-7B0A-4BB3-B0AA-79C523F3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6502DD-26F5-4C84-8388-EB17300CA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ED88-003D-480F-AE63-0F53292C31A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5703EE-7156-4660-8202-83038D907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3E59C2-57C0-431C-8B96-D8D902472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7C5-725F-41A1-9EA4-DA3A52D4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81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40F59C-6502-4ABD-A879-C7B2A21C7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ED88-003D-480F-AE63-0F53292C31A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C78B41-7B41-43C0-959E-8D4EF1D8A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5C09AF-9324-40AB-B0F1-4DE7E85A9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7C5-725F-41A1-9EA4-DA3A52D4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40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B4893-9AA7-41A6-8410-B983AE804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2E805-B387-4027-9158-2BFAF3487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E0FCCF-1FC7-42B6-AF14-61705965B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A79C2-BFDD-4679-A775-F546AA6C3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ED88-003D-480F-AE63-0F53292C31A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A5E44-83AD-421F-86AC-EB5EB85F6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2858F-5D06-4103-BE3C-9554D09E9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7C5-725F-41A1-9EA4-DA3A52D4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20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A18E1-A236-49C2-B320-AF15B0DB8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CABA8E-9D68-4241-9C8E-D2C543A09A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1D0147-B4B2-42A0-B7BD-82466A359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41321-B0A2-4533-B133-E5964016E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ED88-003D-480F-AE63-0F53292C31A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3E670-9521-4BFF-A5D7-ABDE53E27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2199B-C86C-45E7-BD60-B240072F1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7C5-725F-41A1-9EA4-DA3A52D4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433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8EDED0-1E65-4E33-940E-BD75FA1E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31832-68D6-4817-9538-40584E3AA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2A037-8AB0-4B8F-879D-C87E3F42F4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9ED88-003D-480F-AE63-0F53292C31A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93029-6FF2-4D38-AD8E-AF533FFA51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BC3CB-C639-417E-AD66-312591DB67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2E7C5-725F-41A1-9EA4-DA3A52D4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864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 descr="Black wood grain" title="Black wood grain">
            <a:extLst>
              <a:ext uri="{FF2B5EF4-FFF2-40B4-BE49-F238E27FC236}">
                <a16:creationId xmlns:a16="http://schemas.microsoft.com/office/drawing/2014/main" id="{EB683D39-B9AD-4762-87EC-36DFE02EE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00" y="146383"/>
            <a:ext cx="11905200" cy="6565233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F44DB7EC-A51E-4E4E-A7E1-2324D13A8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000" y="359999"/>
            <a:ext cx="4345296" cy="5321927"/>
          </a:xfrm>
          <a:solidFill>
            <a:schemeClr val="tx1">
              <a:alpha val="48000"/>
            </a:schemeClr>
          </a:solidFill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Study on </a:t>
            </a:r>
            <a:b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NSL-KDD Dataset </a:t>
            </a:r>
            <a:b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Network Security</a:t>
            </a:r>
          </a:p>
        </p:txBody>
      </p:sp>
      <p:sp>
        <p:nvSpPr>
          <p:cNvPr id="6" name="Subtitle 3">
            <a:extLst>
              <a:ext uri="{FF2B5EF4-FFF2-40B4-BE49-F238E27FC236}">
                <a16:creationId xmlns:a16="http://schemas.microsoft.com/office/drawing/2014/main" id="{02EABD5F-779D-4670-8D89-3D22CCF4EF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001" y="5788733"/>
            <a:ext cx="4345296" cy="816075"/>
          </a:xfrm>
          <a:solidFill>
            <a:schemeClr val="tx1">
              <a:alpha val="58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Rojina Deuja</a:t>
            </a:r>
          </a:p>
          <a:p>
            <a:pPr algn="l"/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NUID 71686680</a:t>
            </a:r>
          </a:p>
        </p:txBody>
      </p:sp>
    </p:spTree>
    <p:extLst>
      <p:ext uri="{BB962C8B-B14F-4D97-AF65-F5344CB8AC3E}">
        <p14:creationId xmlns:p14="http://schemas.microsoft.com/office/powerpoint/2010/main" val="4271316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14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A Study on  NSL-KDD Dataset  for Network Security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Study on  NSL-KDD Dataset  for Network Security</dc:title>
  <dc:creator>Roseenah Deuja</dc:creator>
  <cp:lastModifiedBy>Roseenah Deuja</cp:lastModifiedBy>
  <cp:revision>1</cp:revision>
  <dcterms:created xsi:type="dcterms:W3CDTF">2020-11-22T00:52:20Z</dcterms:created>
  <dcterms:modified xsi:type="dcterms:W3CDTF">2020-11-22T00:58:01Z</dcterms:modified>
</cp:coreProperties>
</file>