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359999"/>
            <a:ext cx="4345296" cy="5321927"/>
          </a:xfrm>
          <a:solidFill>
            <a:schemeClr val="tx1">
              <a:alpha val="48000"/>
            </a:schemeClr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1" y="5788733"/>
            <a:ext cx="4345296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rules, configurations or systems</a:t>
            </a:r>
          </a:p>
          <a:p>
            <a:r>
              <a:rPr lang="en-US" dirty="0"/>
              <a:t>Designed to enhance the protection of critical data in a network</a:t>
            </a:r>
          </a:p>
          <a:p>
            <a:r>
              <a:rPr lang="en-US" dirty="0"/>
              <a:t>Prevent loss, theft or unauthorized access of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43410"/>
          </a:xfrm>
        </p:spPr>
        <p:txBody>
          <a:bodyPr/>
          <a:lstStyle/>
          <a:p>
            <a:r>
              <a:rPr lang="en-US" dirty="0"/>
              <a:t>An attempt to bypass the security mechanisms of a system</a:t>
            </a:r>
          </a:p>
          <a:p>
            <a:r>
              <a:rPr lang="en-US" dirty="0"/>
              <a:t>Compromise </a:t>
            </a:r>
            <a:r>
              <a:rPr lang="en-US" b="1" dirty="0"/>
              <a:t>Confidentiality</a:t>
            </a:r>
            <a:r>
              <a:rPr lang="en-US" dirty="0"/>
              <a:t>, </a:t>
            </a:r>
            <a:r>
              <a:rPr lang="en-US" b="1" dirty="0"/>
              <a:t>Integrity</a:t>
            </a:r>
            <a:r>
              <a:rPr lang="en-US" dirty="0"/>
              <a:t> and </a:t>
            </a:r>
            <a:r>
              <a:rPr lang="en-US" b="1" dirty="0"/>
              <a:t>Availability</a:t>
            </a:r>
            <a:r>
              <a:rPr lang="en-US" dirty="0"/>
              <a:t> </a:t>
            </a:r>
            <a:r>
              <a:rPr lang="en-US" b="1" dirty="0"/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426898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05"/>
            <a:ext cx="10515600" cy="1603375"/>
          </a:xfrm>
        </p:spPr>
        <p:txBody>
          <a:bodyPr/>
          <a:lstStyle/>
          <a:p>
            <a:r>
              <a:rPr lang="en-US" dirty="0"/>
              <a:t>Signature-based Detection (SD)</a:t>
            </a:r>
          </a:p>
          <a:p>
            <a:r>
              <a:rPr lang="en-US" dirty="0"/>
              <a:t>Anomaly-based Detection (AD)</a:t>
            </a:r>
          </a:p>
          <a:p>
            <a:r>
              <a:rPr lang="en-US" dirty="0"/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218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6792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as new and improved version of KDD’99 dataset</a:t>
            </a:r>
          </a:p>
          <a:p>
            <a:r>
              <a:rPr lang="en-US" dirty="0"/>
              <a:t>Benchmark to evaluate intrusion detection systems</a:t>
            </a:r>
          </a:p>
          <a:p>
            <a:r>
              <a:rPr lang="en-US" dirty="0"/>
              <a:t>Train and test subsets (</a:t>
            </a:r>
            <a:r>
              <a:rPr lang="en-US" dirty="0" err="1"/>
              <a:t>KDDTrain</a:t>
            </a:r>
            <a:r>
              <a:rPr lang="en-US" dirty="0"/>
              <a:t>+ and </a:t>
            </a:r>
            <a:r>
              <a:rPr lang="en-US" dirty="0" err="1"/>
              <a:t>KDDTest</a:t>
            </a:r>
            <a:r>
              <a:rPr lang="en-US" dirty="0"/>
              <a:t>+)</a:t>
            </a:r>
          </a:p>
          <a:p>
            <a:r>
              <a:rPr lang="en-US" dirty="0"/>
              <a:t>43 total attributes (42 input features + Score + Attack)</a:t>
            </a:r>
          </a:p>
          <a:p>
            <a:r>
              <a:rPr lang="en-US" dirty="0"/>
              <a:t>Score = Difficulty level</a:t>
            </a:r>
          </a:p>
          <a:p>
            <a:r>
              <a:rPr lang="en-US" dirty="0"/>
              <a:t>Attack = Type of attack (</a:t>
            </a:r>
            <a:r>
              <a:rPr lang="en-US"/>
              <a:t>Target column)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8</cp:revision>
  <dcterms:created xsi:type="dcterms:W3CDTF">2020-11-22T00:52:20Z</dcterms:created>
  <dcterms:modified xsi:type="dcterms:W3CDTF">2020-11-22T02:05:07Z</dcterms:modified>
</cp:coreProperties>
</file>