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7C-AEA3-4CD0-894F-ED230FA4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DAF8-F9C2-41D9-87FC-27ECA9D4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EE0E-CB1F-44B9-8820-6C9541C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A2D9-2DA6-4BCE-8861-B2CD45C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24AC-782E-4B77-842B-0D8CAA33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B76-42AF-461A-B399-A36E888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E77A-F8D4-41F7-9AE5-F4C658E0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3DC-C956-40FF-A432-F01F5AB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6541-9235-48BC-B7F2-B026003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8620-CBBA-429C-9DAC-A3016C4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75D15-8C1E-4513-8927-7CC366310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C886-79C4-4AB5-984B-48075290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D907-49B1-41CE-A9B8-7150C3A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9C4A-F553-41FD-922E-AD32674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9D33-FE54-4F98-9C35-F927B54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860-98D7-490F-8386-1BF84FA6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029A-A936-4F7C-AE73-735C4B02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709-5BE3-410B-B3C3-D253D457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5EC8-BBE6-4B1E-B475-2BA913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FAF4-95F5-46BA-8131-760B715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B42-347C-41C2-A277-6BE12E9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A7D7-AF78-40D1-9FF3-0DF68E43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CD91-8DB0-4054-BF8E-00CE8CE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281B-B252-440A-8F64-DCC0BC4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5FC4-C4BA-4343-83C7-132F6AF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DB7-2560-4A23-BD60-7A6F5FDB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83F-5E30-44F9-BB36-F14F945E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BFCD-2C7E-4AF7-9DCC-22C96D74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FDEF-87C2-4557-A594-41BDD79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64F9-7B4D-491F-8704-B90F9B8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9706-4425-4AC8-AB20-BB4F92E4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2F1-B169-4CE1-84E6-BD6E8E9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C9A-9E43-4BAA-AB84-19176162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D69C-0F97-4C65-B1A0-A1E3F8BA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B52D-5230-4164-80C5-418AB2122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3383F-4827-4D97-8AEC-6F02D4F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E1C7-FC2B-40C2-9676-5CCA35FF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3224C-249A-4ACD-9D96-A1593B2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196-08AB-47BD-9626-4F27A3A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A367-7B0A-4BB3-B0AA-79C523F3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02DD-26F5-4C84-8388-EB17300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03EE-7156-4660-8202-83038D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59C2-57C0-431C-8B96-D8D9024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0F59C-6502-4ABD-A879-C7B2A21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8B41-7B41-43C0-959E-8D4EF1D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09AF-9324-40AB-B0F1-4DE7E85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893-9AA7-41A6-8410-B983AE80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805-B387-4027-9158-2BFAF348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FCCF-1FC7-42B6-AF14-61705965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79C2-BFDD-4679-A775-F546AA6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E44-83AD-421F-86AC-EB5EB85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858F-5D06-4103-BE3C-9554D09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8E1-A236-49C2-B320-AF15B0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BA8E-9D68-4241-9C8E-D2C543A0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0147-B4B2-42A0-B7BD-82466A35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1321-B0A2-4533-B133-E596401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E670-9521-4BFF-A5D7-ABDE53E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199B-C86C-45E7-BD60-B240072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EDED0-1E65-4E33-940E-BD75FA1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1832-68D6-4817-9538-40584E3A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037-8AB0-4B8F-879D-C87E3F42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3029-6FF2-4D38-AD8E-AF533FFA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C3CB-C639-417E-AD66-312591DB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Black wood grain" title="Black wood grain">
            <a:extLst>
              <a:ext uri="{FF2B5EF4-FFF2-40B4-BE49-F238E27FC236}">
                <a16:creationId xmlns:a16="http://schemas.microsoft.com/office/drawing/2014/main" id="{EB683D39-B9AD-4762-87EC-36DFE02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44DB7EC-A51E-4E4E-A7E1-2324D13A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345296" cy="5321927"/>
          </a:xfrm>
          <a:solidFill>
            <a:schemeClr val="tx1">
              <a:alpha val="48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NSL-KDD Dataset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Network Security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2EABD5F-779D-4670-8D89-3D22CCF4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1" y="5788733"/>
            <a:ext cx="4345296" cy="816075"/>
          </a:xfrm>
          <a:solidFill>
            <a:schemeClr val="tx1">
              <a:alpha val="58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Rojina Deuja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NUID 71686680</a:t>
            </a:r>
          </a:p>
        </p:txBody>
      </p:sp>
    </p:spTree>
    <p:extLst>
      <p:ext uri="{BB962C8B-B14F-4D97-AF65-F5344CB8AC3E}">
        <p14:creationId xmlns:p14="http://schemas.microsoft.com/office/powerpoint/2010/main" val="427131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E6A5-7934-41BD-9EDB-9F0EA2DD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93E-395F-47FF-B2D8-FB0B713B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rules, configurations or systems</a:t>
            </a:r>
          </a:p>
          <a:p>
            <a:r>
              <a:rPr lang="en-US" dirty="0"/>
              <a:t>Designed to enhance the protection of critical data in a network</a:t>
            </a:r>
          </a:p>
          <a:p>
            <a:r>
              <a:rPr lang="en-US" dirty="0"/>
              <a:t>Prevent loss, theft or unauthorized access of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01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0C74-EB9D-4ADE-B22B-91161A4B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B4C-2679-4311-8C0B-72B7E8B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43410"/>
          </a:xfrm>
        </p:spPr>
        <p:txBody>
          <a:bodyPr/>
          <a:lstStyle/>
          <a:p>
            <a:r>
              <a:rPr lang="en-US" dirty="0"/>
              <a:t>An attempt to bypass the security mechanisms of a system</a:t>
            </a:r>
          </a:p>
          <a:p>
            <a:r>
              <a:rPr lang="en-US" dirty="0"/>
              <a:t>Compromise </a:t>
            </a:r>
            <a:r>
              <a:rPr lang="en-US" b="1" dirty="0"/>
              <a:t>Confidentiality</a:t>
            </a:r>
            <a:r>
              <a:rPr lang="en-US" dirty="0"/>
              <a:t>, </a:t>
            </a:r>
            <a:r>
              <a:rPr lang="en-US" b="1" dirty="0"/>
              <a:t>Integrity</a:t>
            </a:r>
            <a:r>
              <a:rPr lang="en-US" dirty="0"/>
              <a:t> and </a:t>
            </a:r>
            <a:r>
              <a:rPr lang="en-US" b="1" dirty="0"/>
              <a:t>Availability</a:t>
            </a:r>
            <a:r>
              <a:rPr lang="en-US" dirty="0"/>
              <a:t> </a:t>
            </a:r>
            <a:r>
              <a:rPr lang="en-US" b="1" dirty="0"/>
              <a:t>(CIA)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DE1D3C-838C-4535-9015-E78BE11F5A77}"/>
              </a:ext>
            </a:extLst>
          </p:cNvPr>
          <p:cNvSpPr txBox="1">
            <a:spLocks/>
          </p:cNvSpPr>
          <p:nvPr/>
        </p:nvSpPr>
        <p:spPr>
          <a:xfrm>
            <a:off x="838200" y="3101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INTRUSION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60E6E-E5B5-4A10-8227-BA5B141BE022}"/>
              </a:ext>
            </a:extLst>
          </p:cNvPr>
          <p:cNvSpPr txBox="1">
            <a:spLocks/>
          </p:cNvSpPr>
          <p:nvPr/>
        </p:nvSpPr>
        <p:spPr>
          <a:xfrm>
            <a:off x="838200" y="4426898"/>
            <a:ext cx="10515600" cy="104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various events that occur in a system</a:t>
            </a:r>
          </a:p>
          <a:p>
            <a:r>
              <a:rPr lang="en-US" dirty="0"/>
              <a:t>Analyze for signs of intrusions (flagged/anomalous behavior)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9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059-4BFF-4852-AAFE-98011E7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INTRUSION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8807-BF58-4A6E-B071-82417597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05"/>
            <a:ext cx="10515600" cy="1603375"/>
          </a:xfrm>
        </p:spPr>
        <p:txBody>
          <a:bodyPr/>
          <a:lstStyle/>
          <a:p>
            <a:r>
              <a:rPr lang="en-US" dirty="0"/>
              <a:t>Signature-based Detection (SD)</a:t>
            </a:r>
          </a:p>
          <a:p>
            <a:r>
              <a:rPr lang="en-US" dirty="0"/>
              <a:t>Anomaly-based Detection (AD)</a:t>
            </a:r>
          </a:p>
          <a:p>
            <a:r>
              <a:rPr lang="en-US" dirty="0"/>
              <a:t>Stateful Protocol Analysis (SPA)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A63590-38BD-46F5-A065-2AF4452BF175}"/>
              </a:ext>
            </a:extLst>
          </p:cNvPr>
          <p:cNvSpPr txBox="1">
            <a:spLocks/>
          </p:cNvSpPr>
          <p:nvPr/>
        </p:nvSpPr>
        <p:spPr>
          <a:xfrm>
            <a:off x="838200" y="3218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ANOMALY-BASED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C45C9-F9C2-4595-8D91-F8865314BBEF}"/>
              </a:ext>
            </a:extLst>
          </p:cNvPr>
          <p:cNvSpPr txBox="1">
            <a:spLocks/>
          </p:cNvSpPr>
          <p:nvPr/>
        </p:nvSpPr>
        <p:spPr>
          <a:xfrm>
            <a:off x="838200" y="46792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and evaluate regular activities, connections, hosts/users</a:t>
            </a:r>
          </a:p>
          <a:p>
            <a:r>
              <a:rPr lang="en-US" dirty="0"/>
              <a:t>Also called Behavior-based Detection</a:t>
            </a:r>
          </a:p>
        </p:txBody>
      </p:sp>
    </p:spTree>
    <p:extLst>
      <p:ext uri="{BB962C8B-B14F-4D97-AF65-F5344CB8AC3E}">
        <p14:creationId xmlns:p14="http://schemas.microsoft.com/office/powerpoint/2010/main" val="343456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A Study on  NSL-KDD Dataset  for Network Security</vt:lpstr>
      <vt:lpstr>NETWORK SECURITY</vt:lpstr>
      <vt:lpstr>INTRUSION</vt:lpstr>
      <vt:lpstr>TYPES OF INTRUSION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 NSL-KDD Dataset  for Network Security</dc:title>
  <dc:creator>Roseenah Deuja</dc:creator>
  <cp:lastModifiedBy>Roseenah Deuja</cp:lastModifiedBy>
  <cp:revision>5</cp:revision>
  <dcterms:created xsi:type="dcterms:W3CDTF">2020-11-22T00:52:20Z</dcterms:created>
  <dcterms:modified xsi:type="dcterms:W3CDTF">2020-11-22T02:01:26Z</dcterms:modified>
</cp:coreProperties>
</file>