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Network 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E7-4A81-A77F-4D8255210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E7-4A81-A77F-4D825521010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BinaryClass!$A$1:$B$1</c:f>
              <c:strCache>
                <c:ptCount val="2"/>
                <c:pt idx="0">
                  <c:v>Normal</c:v>
                </c:pt>
                <c:pt idx="1">
                  <c:v>Attack</c:v>
                </c:pt>
              </c:strCache>
            </c:strRef>
          </c:cat>
          <c:val>
            <c:numRef>
              <c:f>BinaryClass!$A$2:$B$2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7-4A81-A77F-4D82552101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Subclasses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26-436A-B1DF-31E314E0BF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26-436A-B1DF-31E314E0BF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26-436A-B1DF-31E314E0BF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26-436A-B1DF-31E314E0BFC3}"/>
              </c:ext>
            </c:extLst>
          </c:dPt>
          <c:dLbls>
            <c:dLbl>
              <c:idx val="1"/>
              <c:layout>
                <c:manualLayout>
                  <c:x val="0.1502605707629828"/>
                  <c:y val="0.183422422316783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26-436A-B1DF-31E314E0BFC3}"/>
                </c:ext>
              </c:extLst>
            </c:dLbl>
            <c:dLbl>
              <c:idx val="2"/>
              <c:layout>
                <c:manualLayout>
                  <c:x val="-3.3276346559011037E-2"/>
                  <c:y val="5.47782109339039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26-436A-B1DF-31E314E0BFC3}"/>
                </c:ext>
              </c:extLst>
            </c:dLbl>
            <c:dLbl>
              <c:idx val="3"/>
              <c:layout>
                <c:manualLayout>
                  <c:x val="8.3162431816677027E-2"/>
                  <c:y val="9.253665824595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26-436A-B1DF-31E314E0BFC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MultiClass!$A$1:$D$16</c15:sqref>
                  </c15:fullRef>
                  <c15:levelRef>
                    <c15:sqref>MultiClass!$A$1:$D$1</c15:sqref>
                  </c15:levelRef>
                </c:ext>
              </c:extLst>
              <c:f>MultiClass!$A$1:$D$1</c:f>
              <c:strCache>
                <c:ptCount val="4"/>
                <c:pt idx="0">
                  <c:v>DoS</c:v>
                </c:pt>
                <c:pt idx="1">
                  <c:v>Probe</c:v>
                </c:pt>
                <c:pt idx="2">
                  <c:v>Privilege</c:v>
                </c:pt>
                <c:pt idx="3">
                  <c:v>Access</c:v>
                </c:pt>
              </c:strCache>
            </c:strRef>
          </c:cat>
          <c:val>
            <c:numRef>
              <c:f>MultiClass!$A$17:$D$17</c:f>
              <c:numCache>
                <c:formatCode>General</c:formatCode>
                <c:ptCount val="4"/>
                <c:pt idx="0">
                  <c:v>45927</c:v>
                </c:pt>
                <c:pt idx="1">
                  <c:v>11656</c:v>
                </c:pt>
                <c:pt idx="2">
                  <c:v>52</c:v>
                </c:pt>
                <c:pt idx="3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26-436A-B1DF-31E314E0BF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3" y="951722"/>
            <a:ext cx="9446473" cy="1744408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2270" y="3176162"/>
            <a:ext cx="4345296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05"/>
            <a:ext cx="10515600" cy="1603375"/>
          </a:xfrm>
        </p:spPr>
        <p:txBody>
          <a:bodyPr/>
          <a:lstStyle/>
          <a:p>
            <a:r>
              <a:rPr lang="en-US" dirty="0"/>
              <a:t>Signature-based Detection (SD)</a:t>
            </a:r>
          </a:p>
          <a:p>
            <a:r>
              <a:rPr lang="en-US" dirty="0"/>
              <a:t>Anomaly-based Detection (AD)</a:t>
            </a:r>
          </a:p>
          <a:p>
            <a:r>
              <a:rPr lang="en-US" dirty="0"/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218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6792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6A2-3A82-49F9-ADCC-8DC3CB5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CFC-2C2C-4DF0-A7DE-491C501D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as new and improved version of KDD’99 dataset</a:t>
            </a:r>
          </a:p>
          <a:p>
            <a:r>
              <a:rPr lang="en-US" dirty="0"/>
              <a:t>Benchmark to evaluate intrusion detection systems</a:t>
            </a:r>
          </a:p>
          <a:p>
            <a:r>
              <a:rPr lang="en-US" dirty="0"/>
              <a:t>Train and test subsets (</a:t>
            </a:r>
            <a:r>
              <a:rPr lang="en-US" dirty="0" err="1"/>
              <a:t>KDDTrain</a:t>
            </a:r>
            <a:r>
              <a:rPr lang="en-US" dirty="0"/>
              <a:t>+ and </a:t>
            </a:r>
            <a:r>
              <a:rPr lang="en-US" dirty="0" err="1"/>
              <a:t>KDDTest</a:t>
            </a:r>
            <a:r>
              <a:rPr lang="en-US" dirty="0"/>
              <a:t>+)</a:t>
            </a:r>
          </a:p>
          <a:p>
            <a:r>
              <a:rPr lang="en-US" dirty="0"/>
              <a:t>43 total attributes (42 input features + Score + Attack)</a:t>
            </a:r>
          </a:p>
          <a:p>
            <a:r>
              <a:rPr lang="en-US" dirty="0"/>
              <a:t>Score = Difficulty level</a:t>
            </a:r>
          </a:p>
          <a:p>
            <a:r>
              <a:rPr lang="en-US" dirty="0"/>
              <a:t>Attack = Type of attack (</a:t>
            </a:r>
            <a:r>
              <a:rPr lang="en-US"/>
              <a:t>Target column)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F4E-4994-458F-AD04-2C2AA138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900A61-4596-446B-A776-6B3184369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087330"/>
              </p:ext>
            </p:extLst>
          </p:nvPr>
        </p:nvGraphicFramePr>
        <p:xfrm>
          <a:off x="838199" y="1468527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ABEB7EB-BB76-4458-8EFE-6EBB5D804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260994"/>
              </p:ext>
            </p:extLst>
          </p:nvPr>
        </p:nvGraphicFramePr>
        <p:xfrm>
          <a:off x="5933784" y="1468526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F77-8FF0-443D-BD08-6C2430F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1112-97B2-4C1F-BC9B-27AF5C0A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(Normal or Intrusion)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11 out of 42 features used</a:t>
            </a:r>
          </a:p>
          <a:p>
            <a:r>
              <a:rPr lang="en-US" dirty="0"/>
              <a:t>Train Accuracy: 97.97%</a:t>
            </a:r>
          </a:p>
          <a:p>
            <a:r>
              <a:rPr lang="en-US" dirty="0"/>
              <a:t>Test Accuracy: 77.45%</a:t>
            </a:r>
          </a:p>
        </p:txBody>
      </p:sp>
    </p:spTree>
    <p:extLst>
      <p:ext uri="{BB962C8B-B14F-4D97-AF65-F5344CB8AC3E}">
        <p14:creationId xmlns:p14="http://schemas.microsoft.com/office/powerpoint/2010/main" val="213171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  <vt:lpstr>NSL-KDD DATASET</vt:lpstr>
      <vt:lpstr>EXPLORATORY DATA ANALYSIS</vt:lpstr>
      <vt:lpstr>CLASSIFICTION OF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12</cp:revision>
  <dcterms:created xsi:type="dcterms:W3CDTF">2020-11-22T00:52:20Z</dcterms:created>
  <dcterms:modified xsi:type="dcterms:W3CDTF">2020-11-22T02:33:15Z</dcterms:modified>
</cp:coreProperties>
</file>