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7" r:id="rId7"/>
    <p:sldId id="283" r:id="rId8"/>
    <p:sldId id="298" r:id="rId9"/>
    <p:sldId id="284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574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92-44C9-96D1-A6C625C427E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92-44C9-96D1-A6C625C427E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A92-44C9-96D1-A6C625C427EE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FA92-44C9-96D1-A6C625C42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+mj-lt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F5-4C38-97AD-1E52702903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F5-4C38-97AD-1E52702903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F5-4C38-97AD-1E527029036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F5-4C38-97AD-1E527029036D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4F5-4C38-97AD-1E527029036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F5-4C38-97AD-1E527029036D}"/>
                </c:ext>
              </c:extLst>
            </c:dLbl>
            <c:dLbl>
              <c:idx val="1"/>
              <c:layout>
                <c:manualLayout>
                  <c:x val="2.6229504327278125E-2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F5-4C38-97AD-1E527029036D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F5-4C38-97AD-1E527029036D}"/>
                </c:ext>
              </c:extLst>
            </c:dLbl>
            <c:dLbl>
              <c:idx val="3"/>
              <c:layout>
                <c:manualLayout>
                  <c:x val="6.9525299079784011E-2"/>
                  <c:y val="0.26004686108790359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F5-4C38-97AD-1E527029036D}"/>
                </c:ext>
              </c:extLst>
            </c:dLbl>
            <c:dLbl>
              <c:idx val="4"/>
              <c:layout>
                <c:manualLayout>
                  <c:x val="0.24795467400030627"/>
                  <c:y val="0.2714774923445146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F5-4C38-97AD-1E52702903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A-04F5-4C38-97AD-1E5270290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+mj-lt"/>
              </a:rPr>
              <a:t>Revenue</a:t>
            </a:r>
            <a:r>
              <a:rPr lang="en-US" baseline="0" dirty="0">
                <a:solidFill>
                  <a:schemeClr val="bg1"/>
                </a:solidFill>
                <a:latin typeface="+mj-lt"/>
              </a:rPr>
              <a:t> Over Time</a:t>
            </a:r>
            <a:endParaRPr lang="en-US" dirty="0">
              <a:solidFill>
                <a:schemeClr val="bg1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D-4FFD-AABD-27F370A2B8A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D-4FFD-AABD-27F370A2B8A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bg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DD-4FFD-AABD-27F370A2B8AA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F7DD-4FFD-AABD-27F370A2B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Study on NSL-KDD Dataset for </a:t>
            </a:r>
            <a:r>
              <a:rPr lang="en-US"/>
              <a:t>Network Security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b="1" dirty="0"/>
              <a:t>Rojina Deuja</a:t>
            </a:r>
          </a:p>
          <a:p>
            <a:r>
              <a:rPr lang="en-US" b="1" dirty="0"/>
              <a:t>NUID: 71686680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Moving fast through a curved tunnel" title="Moving fast through a curved tunnel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3" b="23"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design box">
            <a:extLst>
              <a:ext uri="{FF2B5EF4-FFF2-40B4-BE49-F238E27FC236}">
                <a16:creationId xmlns:a16="http://schemas.microsoft.com/office/drawing/2014/main" id="{C9AEF562-1B88-4933-832C-6BD075D1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07F99F3B-CCC1-4F7C-AFCC-BA449F64DB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ltGray"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ltGray">
          <a:xfrm>
            <a:off x="11498343" y="5533246"/>
            <a:ext cx="180909" cy="1809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april@contoso.com</a:t>
            </a:r>
          </a:p>
          <a:p>
            <a:endParaRPr lang="en-US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ltGray">
          <a:xfrm>
            <a:off x="11498343" y="5804226"/>
            <a:ext cx="180909" cy="18090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www.contoso.com</a:t>
            </a:r>
          </a:p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ltGray">
          <a:xfrm>
            <a:off x="11487646" y="6075206"/>
            <a:ext cx="202303" cy="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ingle firework from center" title="Single firework from center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0" y="804500"/>
            <a:ext cx="4416588" cy="3818712"/>
          </a:xfrm>
        </p:spPr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7995DD33-258D-4E3B-8A80-CB864D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DA7943F9-B739-42DB-8439-2892A8140F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372329" cy="1074510"/>
          </a:xfrm>
        </p:spPr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CBE34730-014F-4351-8BFF-F717B3574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630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15B918B9-871F-43D2-9826-A7A6EAC2AE39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1679492176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2696FB02-161F-4F02-9124-7030AD377CEF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3715812106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0A776A-454A-4296-87D5-3BD212BAF885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4234751368"/>
              </p:ext>
            </p:extLst>
          </p:nvPr>
        </p:nvGraphicFramePr>
        <p:xfrm>
          <a:off x="431800" y="1511300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night sky of stars from a lake with snowy mountains in a distance" title="night sky of stars from a lake with snowy mountains in a distance">
            <a:extLst>
              <a:ext uri="{FF2B5EF4-FFF2-40B4-BE49-F238E27FC236}">
                <a16:creationId xmlns:a16="http://schemas.microsoft.com/office/drawing/2014/main" id="{6F46B4AA-6EFC-4D15-AB45-03C3B131FC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Picture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CLR_v3" id="{49638A16-5E55-4B30-AEB1-0A03F30AF386}" vid="{D58A18CD-A37E-4397-8A63-7F191E6C5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2</TotalTime>
  <Words>407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A Study on NSL-KDD Dataset for Network Security</vt:lpstr>
      <vt:lpstr>Section Divider Option 1</vt:lpstr>
      <vt:lpstr>Section Divider  Option 2</vt:lpstr>
      <vt:lpstr>About Us</vt:lpstr>
      <vt:lpstr>Our Promise</vt:lpstr>
      <vt:lpstr>Comparison</vt:lpstr>
      <vt:lpstr>Chart Options</vt:lpstr>
      <vt:lpstr>Table</vt:lpstr>
      <vt:lpstr>Large Picture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NSL-KDD Dataset for Network Secutiry</dc:title>
  <dc:creator>Roseenah Deuja</dc:creator>
  <cp:lastModifiedBy>Roseenah Deuja</cp:lastModifiedBy>
  <cp:revision>2</cp:revision>
  <dcterms:created xsi:type="dcterms:W3CDTF">2020-11-22T00:39:35Z</dcterms:created>
  <dcterms:modified xsi:type="dcterms:W3CDTF">2020-11-22T00:42:10Z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