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147374896" r:id="rId3"/>
    <p:sldId id="2147374893" r:id="rId4"/>
    <p:sldId id="2147483626" r:id="rId5"/>
    <p:sldId id="2147483627" r:id="rId6"/>
    <p:sldId id="214748362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2B24F-089E-4304-84F8-BD2B29D8E7ED}" v="3" dt="2024-12-07T16:16:10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ghese, Rojin" userId="8398201d-6017-4ff5-b7cd-a1511a746cd8" providerId="ADAL" clId="{D8B2B24F-089E-4304-84F8-BD2B29D8E7ED}"/>
    <pc:docChg chg="undo custSel addSld delSld modSld">
      <pc:chgData name="Varghese, Rojin" userId="8398201d-6017-4ff5-b7cd-a1511a746cd8" providerId="ADAL" clId="{D8B2B24F-089E-4304-84F8-BD2B29D8E7ED}" dt="2024-12-07T16:16:10.628" v="11"/>
      <pc:docMkLst>
        <pc:docMk/>
      </pc:docMkLst>
      <pc:sldChg chg="add del">
        <pc:chgData name="Varghese, Rojin" userId="8398201d-6017-4ff5-b7cd-a1511a746cd8" providerId="ADAL" clId="{D8B2B24F-089E-4304-84F8-BD2B29D8E7ED}" dt="2024-12-07T16:16:10.628" v="11"/>
        <pc:sldMkLst>
          <pc:docMk/>
          <pc:sldMk cId="951485758" sldId="2147374893"/>
        </pc:sldMkLst>
      </pc:sldChg>
      <pc:sldChg chg="modSp add del mod">
        <pc:chgData name="Varghese, Rojin" userId="8398201d-6017-4ff5-b7cd-a1511a746cd8" providerId="ADAL" clId="{D8B2B24F-089E-4304-84F8-BD2B29D8E7ED}" dt="2024-12-07T16:16:10.628" v="11"/>
        <pc:sldMkLst>
          <pc:docMk/>
          <pc:sldMk cId="2849639983" sldId="2147374896"/>
        </pc:sldMkLst>
        <pc:spChg chg="mod">
          <ac:chgData name="Varghese, Rojin" userId="8398201d-6017-4ff5-b7cd-a1511a746cd8" providerId="ADAL" clId="{D8B2B24F-089E-4304-84F8-BD2B29D8E7ED}" dt="2024-12-07T16:16:10.587" v="10"/>
          <ac:spMkLst>
            <pc:docMk/>
            <pc:sldMk cId="2849639983" sldId="2147374896"/>
            <ac:spMk id="4" creationId="{74447BF9-E0B1-C848-8860-D8C6C40E945B}"/>
          </ac:spMkLst>
        </pc:spChg>
        <pc:spChg chg="mod">
          <ac:chgData name="Varghese, Rojin" userId="8398201d-6017-4ff5-b7cd-a1511a746cd8" providerId="ADAL" clId="{D8B2B24F-089E-4304-84F8-BD2B29D8E7ED}" dt="2024-12-07T16:16:10.587" v="10"/>
          <ac:spMkLst>
            <pc:docMk/>
            <pc:sldMk cId="2849639983" sldId="2147374896"/>
            <ac:spMk id="5" creationId="{360E54EC-BE76-3D48-AC14-C34978FEABA5}"/>
          </ac:spMkLst>
        </pc:spChg>
        <pc:spChg chg="mod">
          <ac:chgData name="Varghese, Rojin" userId="8398201d-6017-4ff5-b7cd-a1511a746cd8" providerId="ADAL" clId="{D8B2B24F-089E-4304-84F8-BD2B29D8E7ED}" dt="2024-12-07T16:16:10.587" v="10"/>
          <ac:spMkLst>
            <pc:docMk/>
            <pc:sldMk cId="2849639983" sldId="2147374896"/>
            <ac:spMk id="6" creationId="{D69D7BDA-691E-2140-8556-EB46B3388320}"/>
          </ac:spMkLst>
        </pc:spChg>
        <pc:spChg chg="mod">
          <ac:chgData name="Varghese, Rojin" userId="8398201d-6017-4ff5-b7cd-a1511a746cd8" providerId="ADAL" clId="{D8B2B24F-089E-4304-84F8-BD2B29D8E7ED}" dt="2024-12-07T16:16:10.587" v="10"/>
          <ac:spMkLst>
            <pc:docMk/>
            <pc:sldMk cId="2849639983" sldId="2147374896"/>
            <ac:spMk id="7" creationId="{1DA3905D-F8FD-C341-98A7-4B0032E8DE9C}"/>
          </ac:spMkLst>
        </pc:spChg>
        <pc:spChg chg="mod">
          <ac:chgData name="Varghese, Rojin" userId="8398201d-6017-4ff5-b7cd-a1511a746cd8" providerId="ADAL" clId="{D8B2B24F-089E-4304-84F8-BD2B29D8E7ED}" dt="2024-12-07T16:16:10.587" v="10"/>
          <ac:spMkLst>
            <pc:docMk/>
            <pc:sldMk cId="2849639983" sldId="2147374896"/>
            <ac:spMk id="8" creationId="{EFF73B36-F5AD-214B-B615-CC67D08DC894}"/>
          </ac:spMkLst>
        </pc:spChg>
        <pc:spChg chg="mod">
          <ac:chgData name="Varghese, Rojin" userId="8398201d-6017-4ff5-b7cd-a1511a746cd8" providerId="ADAL" clId="{D8B2B24F-089E-4304-84F8-BD2B29D8E7ED}" dt="2024-12-07T16:16:10.587" v="10"/>
          <ac:spMkLst>
            <pc:docMk/>
            <pc:sldMk cId="2849639983" sldId="2147374896"/>
            <ac:spMk id="9" creationId="{2BCF4F15-E0DB-E247-8476-5C427437A7C9}"/>
          </ac:spMkLst>
        </pc:spChg>
        <pc:spChg chg="mod">
          <ac:chgData name="Varghese, Rojin" userId="8398201d-6017-4ff5-b7cd-a1511a746cd8" providerId="ADAL" clId="{D8B2B24F-089E-4304-84F8-BD2B29D8E7ED}" dt="2024-12-07T16:16:10.587" v="10"/>
          <ac:spMkLst>
            <pc:docMk/>
            <pc:sldMk cId="2849639983" sldId="2147374896"/>
            <ac:spMk id="25" creationId="{93D6E880-7AD8-5F4F-94BD-6E3310C560CB}"/>
          </ac:spMkLst>
        </pc:spChg>
      </pc:sldChg>
      <pc:sldChg chg="add del">
        <pc:chgData name="Varghese, Rojin" userId="8398201d-6017-4ff5-b7cd-a1511a746cd8" providerId="ADAL" clId="{D8B2B24F-089E-4304-84F8-BD2B29D8E7ED}" dt="2024-12-07T16:16:10.628" v="11"/>
        <pc:sldMkLst>
          <pc:docMk/>
          <pc:sldMk cId="1757010980" sldId="2147483626"/>
        </pc:sldMkLst>
      </pc:sldChg>
      <pc:sldChg chg="add del">
        <pc:chgData name="Varghese, Rojin" userId="8398201d-6017-4ff5-b7cd-a1511a746cd8" providerId="ADAL" clId="{D8B2B24F-089E-4304-84F8-BD2B29D8E7ED}" dt="2024-12-07T16:16:10.628" v="11"/>
        <pc:sldMkLst>
          <pc:docMk/>
          <pc:sldMk cId="4034139519" sldId="2147483627"/>
        </pc:sldMkLst>
      </pc:sldChg>
      <pc:sldChg chg="add del">
        <pc:chgData name="Varghese, Rojin" userId="8398201d-6017-4ff5-b7cd-a1511a746cd8" providerId="ADAL" clId="{D8B2B24F-089E-4304-84F8-BD2B29D8E7ED}" dt="2024-12-07T16:16:10.628" v="11"/>
        <pc:sldMkLst>
          <pc:docMk/>
          <pc:sldMk cId="339750672" sldId="2147483628"/>
        </pc:sldMkLst>
      </pc:sldChg>
      <pc:sldMasterChg chg="delSldLayout">
        <pc:chgData name="Varghese, Rojin" userId="8398201d-6017-4ff5-b7cd-a1511a746cd8" providerId="ADAL" clId="{D8B2B24F-089E-4304-84F8-BD2B29D8E7ED}" dt="2024-12-07T16:15:50.860" v="0" actId="47"/>
        <pc:sldMasterMkLst>
          <pc:docMk/>
          <pc:sldMasterMk cId="998405290" sldId="2147483648"/>
        </pc:sldMasterMkLst>
        <pc:sldLayoutChg chg="del">
          <pc:chgData name="Varghese, Rojin" userId="8398201d-6017-4ff5-b7cd-a1511a746cd8" providerId="ADAL" clId="{D8B2B24F-089E-4304-84F8-BD2B29D8E7ED}" dt="2024-12-07T16:15:50.860" v="0" actId="47"/>
          <pc:sldLayoutMkLst>
            <pc:docMk/>
            <pc:sldMasterMk cId="998405290" sldId="2147483648"/>
            <pc:sldLayoutMk cId="2548259283" sldId="2147483660"/>
          </pc:sldLayoutMkLst>
        </pc:sldLayoutChg>
        <pc:sldLayoutChg chg="del">
          <pc:chgData name="Varghese, Rojin" userId="8398201d-6017-4ff5-b7cd-a1511a746cd8" providerId="ADAL" clId="{D8B2B24F-089E-4304-84F8-BD2B29D8E7ED}" dt="2024-12-07T16:15:50.860" v="0" actId="47"/>
          <pc:sldLayoutMkLst>
            <pc:docMk/>
            <pc:sldMasterMk cId="998405290" sldId="2147483648"/>
            <pc:sldLayoutMk cId="2930178710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E18EE-397B-4AB1-B4FA-397615BB055C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65D60-312A-4955-B55D-07B435655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41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365125"/>
            <a:ext cx="6172200" cy="3473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Generative product design – replace with conv AI. (simulations/ cad)</a:t>
            </a: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901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365125"/>
            <a:ext cx="6172200" cy="3473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1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365125"/>
            <a:ext cx="6172200" cy="3473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07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2900" y="365125"/>
            <a:ext cx="6172200" cy="3473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8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BD11-F6EF-E67C-73E1-54A5E055D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B7D91-A497-23D6-B1AC-1E9981198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0FD97-38D0-54A4-C1A8-D91F1F98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3A0-47D9-403B-8285-BA9CC76F1CE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EB33-FDD6-3966-C4F8-56831EAF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5362A-9574-9E2E-E4FB-758E53F8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D770-A5E7-45C2-8251-62D132B54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7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BC82-6839-3829-8ACB-6A1EC831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02C33-1FE7-5F79-167C-310DFFF4B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5F6B8-8E8D-BFB7-507B-F2D95F06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3A0-47D9-403B-8285-BA9CC76F1CE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24675-75A1-FC6F-990F-2DFF617F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C946F-678A-414C-11C2-E00E5582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D770-A5E7-45C2-8251-62D132B54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8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0E80D-5BC7-80B5-8737-D0068D079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5D0D6-377F-8F38-7408-6CC4015C8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70AC8-603D-ADA7-B275-D9BA0696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3A0-47D9-403B-8285-BA9CC76F1CE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10B44-DD12-6FCD-F997-ACA19BE1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6ABC4-132E-1E49-CA77-C9520ED6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D770-A5E7-45C2-8251-62D132B54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4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5EB69C80-E0E5-497B-8434-8E46CDAD98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4556" y="491402"/>
            <a:ext cx="1713124" cy="47309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7805" y="457200"/>
            <a:ext cx="8382000" cy="2597572"/>
          </a:xfrm>
        </p:spPr>
        <p:txBody>
          <a:bodyPr tIns="45720" anchor="b">
            <a:normAutofit/>
          </a:bodyPr>
          <a:lstStyle>
            <a:lvl1pPr algn="l">
              <a:lnSpc>
                <a:spcPct val="85000"/>
              </a:lnSpc>
              <a:defRPr sz="6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Enter </a:t>
            </a:r>
            <a:br>
              <a:rPr lang="en-US"/>
            </a:br>
            <a:r>
              <a:rPr lang="en-US"/>
              <a:t>Title of Presentation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00C02258-720E-D24C-860F-48E7B5585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805" y="3350257"/>
            <a:ext cx="8382000" cy="497059"/>
          </a:xfr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5000"/>
              </a:lnSpc>
              <a:spcBef>
                <a:spcPts val="900"/>
              </a:spcBef>
              <a:buNone/>
              <a:defRPr sz="3400" i="1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F5EA4FA-029A-094C-A0B0-01A16AE32E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805" y="5532057"/>
            <a:ext cx="8382000" cy="316882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3000"/>
              </a:lnSpc>
              <a:spcBef>
                <a:spcPts val="0"/>
              </a:spcBef>
              <a:spcAft>
                <a:spcPts val="1500"/>
              </a:spcAft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Firstname Lastname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87FBCF71-6AB2-3344-9EFB-BB9A84956A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805" y="5965979"/>
            <a:ext cx="8382000" cy="180434"/>
          </a:xfrm>
        </p:spPr>
        <p:txBody>
          <a:bodyPr wrap="square">
            <a:spAutoFit/>
          </a:bodyPr>
          <a:lstStyle>
            <a:lvl1pPr marL="0" indent="0" algn="l">
              <a:lnSpc>
                <a:spcPct val="105000"/>
              </a:lnSpc>
              <a:spcBef>
                <a:spcPts val="0"/>
              </a:spcBef>
              <a:spcAft>
                <a:spcPts val="1500"/>
              </a:spcAft>
              <a:buNone/>
              <a:defRPr sz="1200" b="0" baseline="0">
                <a:solidFill>
                  <a:schemeClr val="tx2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Enter Job Title and/or 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2BC0E-0151-C143-A83B-1E1CE80E2600}"/>
              </a:ext>
            </a:extLst>
          </p:cNvPr>
          <p:cNvSpPr txBox="1"/>
          <p:nvPr userDrawn="1"/>
        </p:nvSpPr>
        <p:spPr>
          <a:xfrm>
            <a:off x="10870306" y="1850764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US" sz="1600" kern="1200" spc="-30"/>
          </a:p>
        </p:txBody>
      </p:sp>
      <p:sp>
        <p:nvSpPr>
          <p:cNvPr id="14" name="Overlay Box">
            <a:extLst>
              <a:ext uri="{FF2B5EF4-FFF2-40B4-BE49-F238E27FC236}">
                <a16:creationId xmlns:a16="http://schemas.microsoft.com/office/drawing/2014/main" id="{E6A227C2-62A9-487B-9E97-E54E7C8F5E24}"/>
              </a:ext>
            </a:extLst>
          </p:cNvPr>
          <p:cNvSpPr txBox="1"/>
          <p:nvPr userDrawn="1"/>
        </p:nvSpPr>
        <p:spPr>
          <a:xfrm>
            <a:off x="8839804" y="6400801"/>
            <a:ext cx="3352196" cy="457200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1200" cap="none" normalizeH="0">
              <a:ln>
                <a:noFill/>
              </a:ln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 descr="Logo, company name&#10;&#10;Description automatically generated">
            <a:extLst>
              <a:ext uri="{FF2B5EF4-FFF2-40B4-BE49-F238E27FC236}">
                <a16:creationId xmlns:a16="http://schemas.microsoft.com/office/drawing/2014/main" id="{7FB7D882-41FB-485D-99AC-8B1D6DECF5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024" y="5520237"/>
            <a:ext cx="1744656" cy="6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034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76254DC-0E7B-4225-B938-379FB6758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21072" y="5466374"/>
            <a:ext cx="1736608" cy="763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57805" y="457200"/>
            <a:ext cx="8382000" cy="2597572"/>
          </a:xfrm>
        </p:spPr>
        <p:txBody>
          <a:bodyPr tIns="45720" anchor="b">
            <a:normAutofit/>
          </a:bodyPr>
          <a:lstStyle>
            <a:lvl1pPr algn="l">
              <a:lnSpc>
                <a:spcPct val="85000"/>
              </a:lnSpc>
              <a:defRPr sz="6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Enter </a:t>
            </a:r>
            <a:br>
              <a:rPr lang="en-US"/>
            </a:br>
            <a:r>
              <a:rPr lang="en-US"/>
              <a:t>Title of Presentation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00C02258-720E-D24C-860F-48E7B5585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805" y="3350257"/>
            <a:ext cx="8382000" cy="497059"/>
          </a:xfr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95000"/>
              </a:lnSpc>
              <a:spcBef>
                <a:spcPts val="900"/>
              </a:spcBef>
              <a:buNone/>
              <a:defRPr sz="3400" i="1">
                <a:solidFill>
                  <a:schemeClr val="accent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F5EA4FA-029A-094C-A0B0-01A16AE32E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805" y="5532057"/>
            <a:ext cx="8382000" cy="316882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3000"/>
              </a:lnSpc>
              <a:spcBef>
                <a:spcPts val="0"/>
              </a:spcBef>
              <a:spcAft>
                <a:spcPts val="1500"/>
              </a:spcAft>
              <a:buNone/>
              <a:defRPr sz="2100" b="0" baseline="0">
                <a:solidFill>
                  <a:schemeClr val="tx2"/>
                </a:solidFill>
                <a:latin typeface="+mj-lt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Firstname Lastname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87FBCF71-6AB2-3344-9EFB-BB9A84956A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805" y="5965979"/>
            <a:ext cx="8382000" cy="180434"/>
          </a:xfrm>
        </p:spPr>
        <p:txBody>
          <a:bodyPr wrap="square">
            <a:spAutoFit/>
          </a:bodyPr>
          <a:lstStyle>
            <a:lvl1pPr marL="0" indent="0" algn="l">
              <a:lnSpc>
                <a:spcPct val="105000"/>
              </a:lnSpc>
              <a:spcBef>
                <a:spcPts val="0"/>
              </a:spcBef>
              <a:spcAft>
                <a:spcPts val="1500"/>
              </a:spcAft>
              <a:buNone/>
              <a:defRPr sz="1200" b="0" baseline="0">
                <a:solidFill>
                  <a:schemeClr val="tx2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Enter Job Title and/or 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2BC0E-0151-C143-A83B-1E1CE80E2600}"/>
              </a:ext>
            </a:extLst>
          </p:cNvPr>
          <p:cNvSpPr txBox="1"/>
          <p:nvPr userDrawn="1"/>
        </p:nvSpPr>
        <p:spPr>
          <a:xfrm>
            <a:off x="10870306" y="1850764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lang="en-US" sz="1600" kern="1200" spc="-30"/>
          </a:p>
        </p:txBody>
      </p:sp>
      <p:sp>
        <p:nvSpPr>
          <p:cNvPr id="12" name="Overlay Box">
            <a:extLst>
              <a:ext uri="{FF2B5EF4-FFF2-40B4-BE49-F238E27FC236}">
                <a16:creationId xmlns:a16="http://schemas.microsoft.com/office/drawing/2014/main" id="{1C0D6675-CF7C-46A9-A1F7-81709E79B07E}"/>
              </a:ext>
            </a:extLst>
          </p:cNvPr>
          <p:cNvSpPr txBox="1"/>
          <p:nvPr userDrawn="1"/>
        </p:nvSpPr>
        <p:spPr>
          <a:xfrm>
            <a:off x="8839804" y="6400801"/>
            <a:ext cx="3352196" cy="4572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kern="1200" cap="none" normalizeH="0">
              <a:ln>
                <a:noFill/>
              </a:ln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7FBE6049-05BA-425C-98F2-ABC7AFBE15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44556" y="491402"/>
            <a:ext cx="1713124" cy="473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5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1">
            <a:extLst>
              <a:ext uri="{FF2B5EF4-FFF2-40B4-BE49-F238E27FC236}">
                <a16:creationId xmlns:a16="http://schemas.microsoft.com/office/drawing/2014/main" id="{AFB34610-65FD-2742-920B-DCCD39F293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0061" y="658028"/>
            <a:ext cx="3606639" cy="2199472"/>
          </a:xfrm>
        </p:spPr>
        <p:txBody>
          <a:bodyPr anchor="t"/>
          <a:lstStyle/>
          <a:p>
            <a:r>
              <a:rPr lang="en-US"/>
              <a:t>Table of Contents</a:t>
            </a:r>
          </a:p>
        </p:txBody>
      </p:sp>
      <p:sp>
        <p:nvSpPr>
          <p:cNvPr id="22" name="Text Placeholder 64">
            <a:extLst>
              <a:ext uri="{FF2B5EF4-FFF2-40B4-BE49-F238E27FC236}">
                <a16:creationId xmlns:a16="http://schemas.microsoft.com/office/drawing/2014/main" id="{F9F5C97C-2052-5A41-8352-BA9E0DAF9B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62742" y="810368"/>
            <a:ext cx="370440" cy="304800"/>
          </a:xfrm>
        </p:spPr>
        <p:txBody>
          <a:bodyPr wrap="none" rIns="91440" anchor="ctr"/>
          <a:lstStyle>
            <a:lvl1pPr marL="0" indent="0" algn="r">
              <a:buNone/>
              <a:defRPr sz="2100">
                <a:solidFill>
                  <a:schemeClr val="accent2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23" name="Text Placeholder 64">
            <a:extLst>
              <a:ext uri="{FF2B5EF4-FFF2-40B4-BE49-F238E27FC236}">
                <a16:creationId xmlns:a16="http://schemas.microsoft.com/office/drawing/2014/main" id="{3D7BB07E-592D-DD45-9784-D236793A13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61580" y="810368"/>
            <a:ext cx="2625119" cy="304800"/>
          </a:xfrm>
        </p:spPr>
        <p:txBody>
          <a:bodyPr anchor="t"/>
          <a:lstStyle>
            <a:lvl1pPr marL="0" indent="0" algn="l">
              <a:buNone/>
              <a:defRPr sz="2100" i="0">
                <a:solidFill>
                  <a:schemeClr val="tx1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24" name="Text Placeholder 64">
            <a:extLst>
              <a:ext uri="{FF2B5EF4-FFF2-40B4-BE49-F238E27FC236}">
                <a16:creationId xmlns:a16="http://schemas.microsoft.com/office/drawing/2014/main" id="{C9A310E7-76EB-D340-B416-6395D1B06D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2742" y="2597287"/>
            <a:ext cx="370440" cy="304800"/>
          </a:xfrm>
        </p:spPr>
        <p:txBody>
          <a:bodyPr wrap="none" rIns="91440" anchor="ctr"/>
          <a:lstStyle>
            <a:lvl1pPr marL="0" indent="0" algn="r">
              <a:buNone/>
              <a:defRPr sz="2100">
                <a:solidFill>
                  <a:schemeClr val="accent2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25" name="Text Placeholder 64">
            <a:extLst>
              <a:ext uri="{FF2B5EF4-FFF2-40B4-BE49-F238E27FC236}">
                <a16:creationId xmlns:a16="http://schemas.microsoft.com/office/drawing/2014/main" id="{07881189-0E09-7345-B040-913A962E56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1580" y="2597287"/>
            <a:ext cx="2625119" cy="304800"/>
          </a:xfrm>
        </p:spPr>
        <p:txBody>
          <a:bodyPr anchor="t"/>
          <a:lstStyle>
            <a:lvl1pPr marL="0" indent="0" algn="l">
              <a:buNone/>
              <a:defRPr sz="2100" i="0">
                <a:solidFill>
                  <a:schemeClr val="tx1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26" name="Text Placeholder 64">
            <a:extLst>
              <a:ext uri="{FF2B5EF4-FFF2-40B4-BE49-F238E27FC236}">
                <a16:creationId xmlns:a16="http://schemas.microsoft.com/office/drawing/2014/main" id="{4A4450FB-0929-1D4F-96AA-6BA767301D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62742" y="4391187"/>
            <a:ext cx="370440" cy="304800"/>
          </a:xfrm>
        </p:spPr>
        <p:txBody>
          <a:bodyPr wrap="none" rIns="91440" anchor="ctr"/>
          <a:lstStyle>
            <a:lvl1pPr marL="0" indent="0" algn="r">
              <a:buNone/>
              <a:defRPr sz="2100">
                <a:solidFill>
                  <a:schemeClr val="accent2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27" name="Text Placeholder 64">
            <a:extLst>
              <a:ext uri="{FF2B5EF4-FFF2-40B4-BE49-F238E27FC236}">
                <a16:creationId xmlns:a16="http://schemas.microsoft.com/office/drawing/2014/main" id="{11104D28-5D74-454F-94D0-FA2ECB4B3C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1580" y="4391187"/>
            <a:ext cx="2625119" cy="304800"/>
          </a:xfrm>
        </p:spPr>
        <p:txBody>
          <a:bodyPr anchor="t"/>
          <a:lstStyle>
            <a:lvl1pPr marL="0" indent="0" algn="l">
              <a:buNone/>
              <a:defRPr sz="2100" i="0">
                <a:solidFill>
                  <a:schemeClr val="tx1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28" name="Text Placeholder 64">
            <a:extLst>
              <a:ext uri="{FF2B5EF4-FFF2-40B4-BE49-F238E27FC236}">
                <a16:creationId xmlns:a16="http://schemas.microsoft.com/office/drawing/2014/main" id="{22A3497E-91E9-7546-A1FC-AE4D53FE4D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73905" y="810368"/>
            <a:ext cx="370440" cy="304800"/>
          </a:xfrm>
        </p:spPr>
        <p:txBody>
          <a:bodyPr wrap="none" rIns="91440" anchor="ctr"/>
          <a:lstStyle>
            <a:lvl1pPr marL="0" indent="0" algn="r">
              <a:buNone/>
              <a:defRPr sz="2100">
                <a:solidFill>
                  <a:schemeClr val="accent2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29" name="Text Placeholder 64">
            <a:extLst>
              <a:ext uri="{FF2B5EF4-FFF2-40B4-BE49-F238E27FC236}">
                <a16:creationId xmlns:a16="http://schemas.microsoft.com/office/drawing/2014/main" id="{F07ED195-286C-8A41-B4B4-ECA0880ACA8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67800" y="810368"/>
            <a:ext cx="2667000" cy="304800"/>
          </a:xfrm>
        </p:spPr>
        <p:txBody>
          <a:bodyPr anchor="t"/>
          <a:lstStyle>
            <a:lvl1pPr marL="0" indent="0" algn="l">
              <a:buNone/>
              <a:defRPr sz="2100" i="0">
                <a:solidFill>
                  <a:schemeClr val="tx1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30" name="Text Placeholder 64">
            <a:extLst>
              <a:ext uri="{FF2B5EF4-FFF2-40B4-BE49-F238E27FC236}">
                <a16:creationId xmlns:a16="http://schemas.microsoft.com/office/drawing/2014/main" id="{9C0F9C89-1FD2-DD40-ABF3-3AE49EA80A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73905" y="2597287"/>
            <a:ext cx="370440" cy="304800"/>
          </a:xfrm>
        </p:spPr>
        <p:txBody>
          <a:bodyPr wrap="none" rIns="91440" anchor="ctr"/>
          <a:lstStyle>
            <a:lvl1pPr marL="0" indent="0" algn="r">
              <a:buNone/>
              <a:defRPr sz="2100">
                <a:solidFill>
                  <a:schemeClr val="accent2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31" name="Text Placeholder 64">
            <a:extLst>
              <a:ext uri="{FF2B5EF4-FFF2-40B4-BE49-F238E27FC236}">
                <a16:creationId xmlns:a16="http://schemas.microsoft.com/office/drawing/2014/main" id="{85A4CEE8-7077-B54A-9EE4-A3B43B3222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67800" y="2597287"/>
            <a:ext cx="2667000" cy="304800"/>
          </a:xfrm>
        </p:spPr>
        <p:txBody>
          <a:bodyPr anchor="t"/>
          <a:lstStyle>
            <a:lvl1pPr marL="0" indent="0" algn="l">
              <a:buNone/>
              <a:defRPr sz="2100" i="0">
                <a:solidFill>
                  <a:schemeClr val="tx1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32" name="Text Placeholder 64">
            <a:extLst>
              <a:ext uri="{FF2B5EF4-FFF2-40B4-BE49-F238E27FC236}">
                <a16:creationId xmlns:a16="http://schemas.microsoft.com/office/drawing/2014/main" id="{311CD5A9-1B36-B64C-8D7E-21832CBF7E8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73905" y="4391187"/>
            <a:ext cx="370440" cy="304800"/>
          </a:xfrm>
        </p:spPr>
        <p:txBody>
          <a:bodyPr wrap="none" rIns="91440" anchor="ctr"/>
          <a:lstStyle>
            <a:lvl1pPr marL="0" indent="0" algn="r">
              <a:buNone/>
              <a:defRPr sz="2100">
                <a:solidFill>
                  <a:schemeClr val="accent2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33" name="Text Placeholder 64">
            <a:extLst>
              <a:ext uri="{FF2B5EF4-FFF2-40B4-BE49-F238E27FC236}">
                <a16:creationId xmlns:a16="http://schemas.microsoft.com/office/drawing/2014/main" id="{4F94B8FF-F27B-0345-AC38-56B8E078FEC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67800" y="4391187"/>
            <a:ext cx="2667000" cy="304800"/>
          </a:xfrm>
        </p:spPr>
        <p:txBody>
          <a:bodyPr anchor="t"/>
          <a:lstStyle>
            <a:lvl1pPr marL="0" indent="0" algn="l">
              <a:buNone/>
              <a:defRPr sz="2100" i="0">
                <a:solidFill>
                  <a:schemeClr val="tx1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34" name="Text Placeholder 64">
            <a:extLst>
              <a:ext uri="{FF2B5EF4-FFF2-40B4-BE49-F238E27FC236}">
                <a16:creationId xmlns:a16="http://schemas.microsoft.com/office/drawing/2014/main" id="{2F187913-1E0E-4242-B9F1-6B8289F43C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61580" y="1278036"/>
            <a:ext cx="2625119" cy="969863"/>
          </a:xfrm>
        </p:spPr>
        <p:txBody>
          <a:bodyPr anchor="t"/>
          <a:lstStyle>
            <a:lvl1pPr marL="0" indent="0" algn="l">
              <a:lnSpc>
                <a:spcPct val="103000"/>
              </a:lnSpc>
              <a:spcBef>
                <a:spcPts val="600"/>
              </a:spcBef>
              <a:buNone/>
              <a:defRPr sz="1200" i="0">
                <a:solidFill>
                  <a:schemeClr val="tx2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Topic summary</a:t>
            </a:r>
          </a:p>
        </p:txBody>
      </p:sp>
      <p:sp>
        <p:nvSpPr>
          <p:cNvPr id="35" name="Text Placeholder 64">
            <a:extLst>
              <a:ext uri="{FF2B5EF4-FFF2-40B4-BE49-F238E27FC236}">
                <a16:creationId xmlns:a16="http://schemas.microsoft.com/office/drawing/2014/main" id="{6F73080F-E64A-0A46-BE01-1198F74370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1580" y="3064955"/>
            <a:ext cx="2625119" cy="969863"/>
          </a:xfrm>
        </p:spPr>
        <p:txBody>
          <a:bodyPr anchor="t"/>
          <a:lstStyle>
            <a:lvl1pPr marL="0" indent="0" algn="l">
              <a:lnSpc>
                <a:spcPct val="103000"/>
              </a:lnSpc>
              <a:spcBef>
                <a:spcPts val="600"/>
              </a:spcBef>
              <a:buNone/>
              <a:defRPr sz="1200" i="0">
                <a:solidFill>
                  <a:schemeClr val="tx2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Topic summary</a:t>
            </a:r>
          </a:p>
        </p:txBody>
      </p:sp>
      <p:sp>
        <p:nvSpPr>
          <p:cNvPr id="36" name="Text Placeholder 64">
            <a:extLst>
              <a:ext uri="{FF2B5EF4-FFF2-40B4-BE49-F238E27FC236}">
                <a16:creationId xmlns:a16="http://schemas.microsoft.com/office/drawing/2014/main" id="{FD8D350E-A604-6E47-A770-E701A13B6E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61580" y="4858855"/>
            <a:ext cx="2625119" cy="969863"/>
          </a:xfrm>
        </p:spPr>
        <p:txBody>
          <a:bodyPr anchor="t"/>
          <a:lstStyle>
            <a:lvl1pPr marL="0" indent="0" algn="l">
              <a:lnSpc>
                <a:spcPct val="103000"/>
              </a:lnSpc>
              <a:spcBef>
                <a:spcPts val="600"/>
              </a:spcBef>
              <a:buNone/>
              <a:defRPr sz="1200" i="0">
                <a:solidFill>
                  <a:schemeClr val="tx2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Topic summary</a:t>
            </a:r>
          </a:p>
        </p:txBody>
      </p:sp>
      <p:sp>
        <p:nvSpPr>
          <p:cNvPr id="37" name="Text Placeholder 64">
            <a:extLst>
              <a:ext uri="{FF2B5EF4-FFF2-40B4-BE49-F238E27FC236}">
                <a16:creationId xmlns:a16="http://schemas.microsoft.com/office/drawing/2014/main" id="{2B317F54-1E7E-B742-8A4D-95CA801576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67800" y="1278036"/>
            <a:ext cx="2675889" cy="969863"/>
          </a:xfrm>
        </p:spPr>
        <p:txBody>
          <a:bodyPr anchor="t"/>
          <a:lstStyle>
            <a:lvl1pPr marL="0" indent="0" algn="l">
              <a:lnSpc>
                <a:spcPct val="103000"/>
              </a:lnSpc>
              <a:spcBef>
                <a:spcPts val="600"/>
              </a:spcBef>
              <a:buNone/>
              <a:defRPr sz="1200" i="0">
                <a:solidFill>
                  <a:schemeClr val="tx2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Topic summary</a:t>
            </a:r>
          </a:p>
        </p:txBody>
      </p:sp>
      <p:sp>
        <p:nvSpPr>
          <p:cNvPr id="38" name="Text Placeholder 64">
            <a:extLst>
              <a:ext uri="{FF2B5EF4-FFF2-40B4-BE49-F238E27FC236}">
                <a16:creationId xmlns:a16="http://schemas.microsoft.com/office/drawing/2014/main" id="{7657FB1F-04C7-6445-81FE-D15C631847C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67800" y="3064955"/>
            <a:ext cx="2675889" cy="969863"/>
          </a:xfrm>
        </p:spPr>
        <p:txBody>
          <a:bodyPr anchor="t"/>
          <a:lstStyle>
            <a:lvl1pPr marL="0" indent="0" algn="l">
              <a:lnSpc>
                <a:spcPct val="103000"/>
              </a:lnSpc>
              <a:spcBef>
                <a:spcPts val="600"/>
              </a:spcBef>
              <a:buNone/>
              <a:defRPr sz="1200" i="0">
                <a:solidFill>
                  <a:schemeClr val="tx2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Topic summary</a:t>
            </a:r>
          </a:p>
        </p:txBody>
      </p:sp>
      <p:sp>
        <p:nvSpPr>
          <p:cNvPr id="39" name="Text Placeholder 64">
            <a:extLst>
              <a:ext uri="{FF2B5EF4-FFF2-40B4-BE49-F238E27FC236}">
                <a16:creationId xmlns:a16="http://schemas.microsoft.com/office/drawing/2014/main" id="{DFE0A3E3-B7A0-2540-8806-61D6B956C95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067800" y="4858855"/>
            <a:ext cx="2675889" cy="969863"/>
          </a:xfrm>
        </p:spPr>
        <p:txBody>
          <a:bodyPr anchor="t"/>
          <a:lstStyle>
            <a:lvl1pPr marL="0" indent="0" algn="l">
              <a:lnSpc>
                <a:spcPct val="103000"/>
              </a:lnSpc>
              <a:spcBef>
                <a:spcPts val="600"/>
              </a:spcBef>
              <a:buNone/>
              <a:defRPr sz="1200" i="0">
                <a:solidFill>
                  <a:schemeClr val="tx2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Topic summary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BD7D9A-2498-284C-A8B0-47735D79A188}"/>
              </a:ext>
            </a:extLst>
          </p:cNvPr>
          <p:cNvSpPr/>
          <p:nvPr userDrawn="1"/>
        </p:nvSpPr>
        <p:spPr bwMode="auto">
          <a:xfrm>
            <a:off x="11278892" y="6243739"/>
            <a:ext cx="911629" cy="304800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005536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C9FEE45-56CA-9A44-B6BC-85F4EA617F6A}"/>
              </a:ext>
            </a:extLst>
          </p:cNvPr>
          <p:cNvSpPr/>
          <p:nvPr userDrawn="1"/>
        </p:nvSpPr>
        <p:spPr bwMode="auto">
          <a:xfrm>
            <a:off x="4305299" y="0"/>
            <a:ext cx="7886701" cy="6858000"/>
          </a:xfrm>
          <a:prstGeom prst="rect">
            <a:avLst/>
          </a:prstGeom>
          <a:solidFill>
            <a:schemeClr val="bg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FB425-BFBA-9048-B98A-1722DAA66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0061" y="959114"/>
            <a:ext cx="2616039" cy="1898386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75805CC5-8A18-3B4F-82AD-7C7E5A9B9A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88067" y="1069848"/>
            <a:ext cx="502648" cy="301752"/>
          </a:xfrm>
        </p:spPr>
        <p:txBody>
          <a:bodyPr wrap="none" rIns="91440" anchor="ctr"/>
          <a:lstStyle>
            <a:lvl1pPr marL="0" indent="0" algn="r">
              <a:buNone/>
              <a:defRPr sz="2700">
                <a:solidFill>
                  <a:schemeClr val="accent2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66" name="Text Placeholder 64">
            <a:extLst>
              <a:ext uri="{FF2B5EF4-FFF2-40B4-BE49-F238E27FC236}">
                <a16:creationId xmlns:a16="http://schemas.microsoft.com/office/drawing/2014/main" id="{E08F8BFD-52B2-0A45-BFFA-B1076F80CA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98960" y="1069848"/>
            <a:ext cx="5394960" cy="301752"/>
          </a:xfrm>
        </p:spPr>
        <p:txBody>
          <a:bodyPr anchor="ctr"/>
          <a:lstStyle>
            <a:lvl1pPr marL="0" indent="0" algn="l">
              <a:buNone/>
              <a:defRPr sz="2700" i="0">
                <a:solidFill>
                  <a:schemeClr val="tx1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71" name="Text Placeholder 64">
            <a:extLst>
              <a:ext uri="{FF2B5EF4-FFF2-40B4-BE49-F238E27FC236}">
                <a16:creationId xmlns:a16="http://schemas.microsoft.com/office/drawing/2014/main" id="{7B490C42-41F9-5B44-BFAF-0E588E0C81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88067" y="1961025"/>
            <a:ext cx="502648" cy="301752"/>
          </a:xfrm>
        </p:spPr>
        <p:txBody>
          <a:bodyPr wrap="none" rIns="91440" anchor="ctr"/>
          <a:lstStyle>
            <a:lvl1pPr marL="0" indent="0" algn="r">
              <a:buNone/>
              <a:defRPr sz="2700">
                <a:solidFill>
                  <a:schemeClr val="accent2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72" name="Text Placeholder 64">
            <a:extLst>
              <a:ext uri="{FF2B5EF4-FFF2-40B4-BE49-F238E27FC236}">
                <a16:creationId xmlns:a16="http://schemas.microsoft.com/office/drawing/2014/main" id="{E0ECA722-60CC-7E40-B343-42F76C0381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98960" y="1961025"/>
            <a:ext cx="5394960" cy="301752"/>
          </a:xfrm>
        </p:spPr>
        <p:txBody>
          <a:bodyPr anchor="ctr"/>
          <a:lstStyle>
            <a:lvl1pPr marL="0" indent="0" algn="l">
              <a:buNone/>
              <a:defRPr sz="2700" i="0">
                <a:solidFill>
                  <a:schemeClr val="tx1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74" name="Text Placeholder 64">
            <a:extLst>
              <a:ext uri="{FF2B5EF4-FFF2-40B4-BE49-F238E27FC236}">
                <a16:creationId xmlns:a16="http://schemas.microsoft.com/office/drawing/2014/main" id="{068D80BF-656F-D442-B607-C3B6CB435DD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88067" y="2852202"/>
            <a:ext cx="502648" cy="301752"/>
          </a:xfrm>
        </p:spPr>
        <p:txBody>
          <a:bodyPr wrap="none" rIns="91440" anchor="ctr"/>
          <a:lstStyle>
            <a:lvl1pPr marL="0" indent="0" algn="r">
              <a:buNone/>
              <a:defRPr sz="2700">
                <a:solidFill>
                  <a:schemeClr val="accent2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75" name="Text Placeholder 64">
            <a:extLst>
              <a:ext uri="{FF2B5EF4-FFF2-40B4-BE49-F238E27FC236}">
                <a16:creationId xmlns:a16="http://schemas.microsoft.com/office/drawing/2014/main" id="{569A918B-BA72-334C-85EB-3C7A4B7051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98960" y="2852202"/>
            <a:ext cx="5394960" cy="301752"/>
          </a:xfrm>
        </p:spPr>
        <p:txBody>
          <a:bodyPr anchor="ctr"/>
          <a:lstStyle>
            <a:lvl1pPr marL="0" indent="0" algn="l">
              <a:buNone/>
              <a:defRPr sz="2700" i="0">
                <a:solidFill>
                  <a:schemeClr val="tx1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77" name="Text Placeholder 64">
            <a:extLst>
              <a:ext uri="{FF2B5EF4-FFF2-40B4-BE49-F238E27FC236}">
                <a16:creationId xmlns:a16="http://schemas.microsoft.com/office/drawing/2014/main" id="{F4C2A7CB-57CE-F241-B3AB-12C10D55C2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8067" y="3743379"/>
            <a:ext cx="502648" cy="301752"/>
          </a:xfrm>
        </p:spPr>
        <p:txBody>
          <a:bodyPr wrap="none" rIns="91440" anchor="ctr"/>
          <a:lstStyle>
            <a:lvl1pPr marL="0" indent="0" algn="r">
              <a:buNone/>
              <a:defRPr sz="2700">
                <a:solidFill>
                  <a:schemeClr val="accent2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78" name="Text Placeholder 64">
            <a:extLst>
              <a:ext uri="{FF2B5EF4-FFF2-40B4-BE49-F238E27FC236}">
                <a16:creationId xmlns:a16="http://schemas.microsoft.com/office/drawing/2014/main" id="{C7732BE6-0C87-0D46-AD63-172DCDCC15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98960" y="3743379"/>
            <a:ext cx="5394960" cy="301752"/>
          </a:xfrm>
        </p:spPr>
        <p:txBody>
          <a:bodyPr anchor="ctr"/>
          <a:lstStyle>
            <a:lvl1pPr marL="0" indent="0" algn="l">
              <a:buNone/>
              <a:defRPr sz="2700" i="0">
                <a:solidFill>
                  <a:schemeClr val="tx1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83" name="Text Placeholder 64">
            <a:extLst>
              <a:ext uri="{FF2B5EF4-FFF2-40B4-BE49-F238E27FC236}">
                <a16:creationId xmlns:a16="http://schemas.microsoft.com/office/drawing/2014/main" id="{19D7929C-2F2B-6E43-8FA2-31FBDDB6E9A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88067" y="4634556"/>
            <a:ext cx="502648" cy="301752"/>
          </a:xfrm>
        </p:spPr>
        <p:txBody>
          <a:bodyPr wrap="none" rIns="91440" anchor="ctr"/>
          <a:lstStyle>
            <a:lvl1pPr marL="0" indent="0" algn="r">
              <a:buNone/>
              <a:defRPr sz="2700">
                <a:solidFill>
                  <a:schemeClr val="accent2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84" name="Text Placeholder 64">
            <a:extLst>
              <a:ext uri="{FF2B5EF4-FFF2-40B4-BE49-F238E27FC236}">
                <a16:creationId xmlns:a16="http://schemas.microsoft.com/office/drawing/2014/main" id="{30DA7D0C-1529-CA49-85CA-7566FC1DAA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98960" y="4634556"/>
            <a:ext cx="5394960" cy="301752"/>
          </a:xfrm>
        </p:spPr>
        <p:txBody>
          <a:bodyPr anchor="ctr"/>
          <a:lstStyle>
            <a:lvl1pPr marL="0" indent="0" algn="l">
              <a:buNone/>
              <a:defRPr sz="2700" i="0">
                <a:solidFill>
                  <a:schemeClr val="tx1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Section Name</a:t>
            </a:r>
          </a:p>
        </p:txBody>
      </p:sp>
      <p:sp>
        <p:nvSpPr>
          <p:cNvPr id="58" name="Text Placeholder 64">
            <a:extLst>
              <a:ext uri="{FF2B5EF4-FFF2-40B4-BE49-F238E27FC236}">
                <a16:creationId xmlns:a16="http://schemas.microsoft.com/office/drawing/2014/main" id="{754D030B-CDF0-B940-90CF-217DAD575F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610993" y="1278036"/>
            <a:ext cx="2616307" cy="969863"/>
          </a:xfrm>
        </p:spPr>
        <p:txBody>
          <a:bodyPr anchor="t"/>
          <a:lstStyle>
            <a:lvl1pPr marL="0" indent="0" algn="l">
              <a:lnSpc>
                <a:spcPct val="103000"/>
              </a:lnSpc>
              <a:spcBef>
                <a:spcPts val="600"/>
              </a:spcBef>
              <a:buNone/>
              <a:defRPr sz="1200" i="0">
                <a:solidFill>
                  <a:schemeClr val="tx2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Topic summary</a:t>
            </a:r>
          </a:p>
        </p:txBody>
      </p:sp>
      <p:sp>
        <p:nvSpPr>
          <p:cNvPr id="59" name="Text Placeholder 64">
            <a:extLst>
              <a:ext uri="{FF2B5EF4-FFF2-40B4-BE49-F238E27FC236}">
                <a16:creationId xmlns:a16="http://schemas.microsoft.com/office/drawing/2014/main" id="{812A7FD4-445C-AD4A-BFFB-B580456AB9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610993" y="3064955"/>
            <a:ext cx="2616307" cy="969863"/>
          </a:xfrm>
        </p:spPr>
        <p:txBody>
          <a:bodyPr anchor="t"/>
          <a:lstStyle>
            <a:lvl1pPr marL="0" indent="0" algn="l">
              <a:lnSpc>
                <a:spcPct val="103000"/>
              </a:lnSpc>
              <a:spcBef>
                <a:spcPts val="600"/>
              </a:spcBef>
              <a:buNone/>
              <a:defRPr sz="1200" i="0">
                <a:solidFill>
                  <a:schemeClr val="tx2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Topic summary</a:t>
            </a:r>
          </a:p>
        </p:txBody>
      </p:sp>
      <p:sp>
        <p:nvSpPr>
          <p:cNvPr id="60" name="Text Placeholder 64">
            <a:extLst>
              <a:ext uri="{FF2B5EF4-FFF2-40B4-BE49-F238E27FC236}">
                <a16:creationId xmlns:a16="http://schemas.microsoft.com/office/drawing/2014/main" id="{2044F1C2-D785-2D45-ABFB-6D10FFAA6B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610993" y="4858855"/>
            <a:ext cx="2616307" cy="969863"/>
          </a:xfrm>
        </p:spPr>
        <p:txBody>
          <a:bodyPr anchor="t"/>
          <a:lstStyle>
            <a:lvl1pPr marL="0" indent="0" algn="l">
              <a:lnSpc>
                <a:spcPct val="103000"/>
              </a:lnSpc>
              <a:spcBef>
                <a:spcPts val="600"/>
              </a:spcBef>
              <a:buNone/>
              <a:defRPr sz="1200" i="0">
                <a:solidFill>
                  <a:schemeClr val="tx2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Topic summary</a:t>
            </a:r>
          </a:p>
        </p:txBody>
      </p:sp>
      <p:sp>
        <p:nvSpPr>
          <p:cNvPr id="61" name="Text Placeholder 64">
            <a:extLst>
              <a:ext uri="{FF2B5EF4-FFF2-40B4-BE49-F238E27FC236}">
                <a16:creationId xmlns:a16="http://schemas.microsoft.com/office/drawing/2014/main" id="{6919A147-27F9-E743-A78C-B74D59462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408400" y="1278036"/>
            <a:ext cx="2666907" cy="969863"/>
          </a:xfrm>
        </p:spPr>
        <p:txBody>
          <a:bodyPr anchor="t"/>
          <a:lstStyle>
            <a:lvl1pPr marL="0" indent="0" algn="l">
              <a:lnSpc>
                <a:spcPct val="103000"/>
              </a:lnSpc>
              <a:spcBef>
                <a:spcPts val="600"/>
              </a:spcBef>
              <a:buNone/>
              <a:defRPr sz="1200" i="0">
                <a:solidFill>
                  <a:schemeClr val="tx2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Topic summary</a:t>
            </a:r>
          </a:p>
        </p:txBody>
      </p:sp>
      <p:sp>
        <p:nvSpPr>
          <p:cNvPr id="62" name="Text Placeholder 64">
            <a:extLst>
              <a:ext uri="{FF2B5EF4-FFF2-40B4-BE49-F238E27FC236}">
                <a16:creationId xmlns:a16="http://schemas.microsoft.com/office/drawing/2014/main" id="{8A592CD4-C6A5-E846-8677-B1C111B6743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408400" y="3064955"/>
            <a:ext cx="2666907" cy="969863"/>
          </a:xfrm>
        </p:spPr>
        <p:txBody>
          <a:bodyPr anchor="t"/>
          <a:lstStyle>
            <a:lvl1pPr marL="0" indent="0" algn="l">
              <a:lnSpc>
                <a:spcPct val="103000"/>
              </a:lnSpc>
              <a:spcBef>
                <a:spcPts val="600"/>
              </a:spcBef>
              <a:buNone/>
              <a:defRPr sz="1200" i="0">
                <a:solidFill>
                  <a:schemeClr val="tx2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Topic summary</a:t>
            </a:r>
          </a:p>
        </p:txBody>
      </p:sp>
      <p:sp>
        <p:nvSpPr>
          <p:cNvPr id="63" name="Text Placeholder 64">
            <a:extLst>
              <a:ext uri="{FF2B5EF4-FFF2-40B4-BE49-F238E27FC236}">
                <a16:creationId xmlns:a16="http://schemas.microsoft.com/office/drawing/2014/main" id="{3907FD71-ACFE-1D48-B9CE-9679D4C285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6408400" y="4858855"/>
            <a:ext cx="2666907" cy="969863"/>
          </a:xfrm>
        </p:spPr>
        <p:txBody>
          <a:bodyPr anchor="t"/>
          <a:lstStyle>
            <a:lvl1pPr marL="0" indent="0" algn="l">
              <a:lnSpc>
                <a:spcPct val="103000"/>
              </a:lnSpc>
              <a:spcBef>
                <a:spcPts val="600"/>
              </a:spcBef>
              <a:buNone/>
              <a:defRPr sz="1200" i="0">
                <a:solidFill>
                  <a:schemeClr val="tx2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Topic summary</a:t>
            </a:r>
          </a:p>
        </p:txBody>
      </p:sp>
      <p:sp>
        <p:nvSpPr>
          <p:cNvPr id="64" name="Text Placeholder 64">
            <a:extLst>
              <a:ext uri="{FF2B5EF4-FFF2-40B4-BE49-F238E27FC236}">
                <a16:creationId xmlns:a16="http://schemas.microsoft.com/office/drawing/2014/main" id="{74D309A4-F854-0A40-A0A7-F3FA2F018C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88067" y="5525733"/>
            <a:ext cx="502648" cy="304800"/>
          </a:xfrm>
        </p:spPr>
        <p:txBody>
          <a:bodyPr wrap="none" rIns="91440" anchor="ctr"/>
          <a:lstStyle>
            <a:lvl1pPr marL="0" indent="0" algn="r">
              <a:buNone/>
              <a:defRPr sz="2700">
                <a:solidFill>
                  <a:schemeClr val="accent2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68" name="Text Placeholder 64">
            <a:extLst>
              <a:ext uri="{FF2B5EF4-FFF2-40B4-BE49-F238E27FC236}">
                <a16:creationId xmlns:a16="http://schemas.microsoft.com/office/drawing/2014/main" id="{94B16C14-14AD-5140-B283-6EC3F9C560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98960" y="5527257"/>
            <a:ext cx="5394960" cy="301752"/>
          </a:xfrm>
        </p:spPr>
        <p:txBody>
          <a:bodyPr anchor="ctr"/>
          <a:lstStyle>
            <a:lvl1pPr marL="0" indent="0" algn="l">
              <a:buNone/>
              <a:defRPr sz="2700" i="0">
                <a:solidFill>
                  <a:schemeClr val="tx1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Section Name</a:t>
            </a:r>
          </a:p>
        </p:txBody>
      </p:sp>
    </p:spTree>
    <p:extLst>
      <p:ext uri="{BB962C8B-B14F-4D97-AF65-F5344CB8AC3E}">
        <p14:creationId xmlns:p14="http://schemas.microsoft.com/office/powerpoint/2010/main" val="379432427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813686" y="1785104"/>
            <a:ext cx="7025514" cy="1538388"/>
          </a:xfrm>
        </p:spPr>
        <p:txBody>
          <a:bodyPr tIns="45720" anchor="b"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Enter </a:t>
            </a:r>
            <a:br>
              <a:rPr lang="en-US"/>
            </a:br>
            <a:r>
              <a:rPr lang="en-US"/>
              <a:t>Name of Section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00C02258-720E-D24C-860F-48E7B5585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3686" y="3429000"/>
            <a:ext cx="7025515" cy="356572"/>
          </a:xfr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3000"/>
              </a:lnSpc>
              <a:spcBef>
                <a:spcPts val="1500"/>
              </a:spcBef>
              <a:buNone/>
              <a:defRPr sz="2400" i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F5EA4FA-029A-094C-A0B0-01A16AE32E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673106"/>
            <a:ext cx="723900" cy="615553"/>
          </a:xfrm>
        </p:spPr>
        <p:txBody>
          <a:bodyPr wrap="square" r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0" baseline="0">
                <a:solidFill>
                  <a:schemeClr val="accent2"/>
                </a:solidFill>
                <a:latin typeface="+mj-lt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7F9E8-F386-A247-93EF-E6ACDF8185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173" t="71181" b="14226"/>
          <a:stretch/>
        </p:blipFill>
        <p:spPr>
          <a:xfrm>
            <a:off x="1728000" y="4881600"/>
            <a:ext cx="10464000" cy="1000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6423B8F-1573-450C-B54B-1F06542B4ACF}"/>
              </a:ext>
            </a:extLst>
          </p:cNvPr>
          <p:cNvSpPr/>
          <p:nvPr userDrawn="1"/>
        </p:nvSpPr>
        <p:spPr bwMode="auto">
          <a:xfrm>
            <a:off x="8709891" y="6283829"/>
            <a:ext cx="3482109" cy="574171"/>
          </a:xfrm>
          <a:prstGeom prst="rect">
            <a:avLst/>
          </a:prstGeom>
          <a:solidFill>
            <a:schemeClr val="bg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076003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B425-BFBA-9048-B98A-1722DAA66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441237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2613A-30D1-C74F-8AD3-51D08865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61" y="330817"/>
            <a:ext cx="11271168" cy="5232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12EF9-3565-6244-A092-FAEE2FCDE4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0061" y="1645920"/>
            <a:ext cx="11271168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37712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BD33-6450-7846-8CB6-E0B4118F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61" y="330817"/>
            <a:ext cx="11271168" cy="5232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DDDD0EF-DDD6-CF4A-B794-5A224237EAA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0061" y="1645920"/>
            <a:ext cx="5513832" cy="4495800"/>
          </a:xfrm>
        </p:spPr>
        <p:txBody>
          <a:bodyPr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A04F16C-B1B8-1148-A86B-E7447D7BD7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7397" y="1645920"/>
            <a:ext cx="5513832" cy="4495800"/>
          </a:xfrm>
        </p:spPr>
        <p:txBody>
          <a:bodyPr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83758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FD70-5A9C-E0DC-E1A3-A5FBB05E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BB128-75C0-377E-381B-368E1732F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19932-9D67-6066-0870-07614E61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3A0-47D9-403B-8285-BA9CC76F1CE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85210-4D96-445C-A968-13BD5803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CA04-BB33-282F-356B-3CCD8D86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D770-A5E7-45C2-8251-62D132B54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61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eigh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BD33-6450-7846-8CB6-E0B4118F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61" y="330817"/>
            <a:ext cx="11271168" cy="5232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039E3A-9D70-BA4A-89F1-CCD22013E67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0061" y="1645920"/>
            <a:ext cx="3606639" cy="4495800"/>
          </a:xfrm>
        </p:spPr>
        <p:txBody>
          <a:bodyPr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3674642-C681-4049-B537-437CD92695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05300" y="1645920"/>
            <a:ext cx="7435929" cy="4495800"/>
          </a:xfrm>
        </p:spPr>
        <p:txBody>
          <a:bodyPr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707647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A569CC-FF0D-B940-87F9-2250AB92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5" y="330817"/>
            <a:ext cx="11271168" cy="5232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B22A31-06B1-EA47-B6DE-DC190F52FE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125" y="1645920"/>
            <a:ext cx="3621024" cy="4495800"/>
          </a:xfrm>
        </p:spPr>
        <p:txBody>
          <a:bodyPr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9FDAA029-5E9E-8940-A2D8-287324411E8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5197" y="1645920"/>
            <a:ext cx="3621024" cy="4495800"/>
          </a:xfrm>
        </p:spPr>
        <p:txBody>
          <a:bodyPr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893D5255-D40F-684E-8DBF-B9B5F507398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20269" y="1645920"/>
            <a:ext cx="3621024" cy="4495800"/>
          </a:xfrm>
        </p:spPr>
        <p:txBody>
          <a:bodyPr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801716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A749BA-A8E0-4944-843E-DD1267BB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61" y="330817"/>
            <a:ext cx="11271168" cy="5232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3905050-976B-5E45-87E8-BD9035EEF0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0061" y="1645920"/>
            <a:ext cx="2633472" cy="4495800"/>
          </a:xfrm>
        </p:spPr>
        <p:txBody>
          <a:bodyPr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D5F6E019-AA66-A248-B5BC-0D0DBE521F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49293" y="1645920"/>
            <a:ext cx="2633472" cy="4495800"/>
          </a:xfrm>
        </p:spPr>
        <p:txBody>
          <a:bodyPr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53B354C4-066A-054C-A070-F7A6ED0C68E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28525" y="1645920"/>
            <a:ext cx="2633472" cy="4495800"/>
          </a:xfrm>
        </p:spPr>
        <p:txBody>
          <a:bodyPr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4AA97EA-11C3-F642-ABA7-5A11A645744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07757" y="1645920"/>
            <a:ext cx="2633472" cy="4495800"/>
          </a:xfrm>
        </p:spPr>
        <p:txBody>
          <a:bodyPr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1543817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A749BA-A8E0-4944-843E-DD1267BB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61" y="330817"/>
            <a:ext cx="11271168" cy="5232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E3905050-976B-5E45-87E8-BD9035EEF0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0061" y="1645920"/>
            <a:ext cx="2011680" cy="4495800"/>
          </a:xfrm>
        </p:spPr>
        <p:txBody>
          <a:bodyPr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D5F6E019-AA66-A248-B5BC-0D0DBE521F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784933" y="1645920"/>
            <a:ext cx="2011680" cy="4495800"/>
          </a:xfrm>
        </p:spPr>
        <p:txBody>
          <a:bodyPr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53B354C4-066A-054C-A070-F7A6ED0C68E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099805" y="1645920"/>
            <a:ext cx="2011680" cy="4495800"/>
          </a:xfrm>
        </p:spPr>
        <p:txBody>
          <a:bodyPr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B4AA97EA-11C3-F642-ABA7-5A11A645744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14677" y="1645920"/>
            <a:ext cx="2011680" cy="4495800"/>
          </a:xfrm>
        </p:spPr>
        <p:txBody>
          <a:bodyPr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F0619D8-FD91-48CB-9822-AD214DFDE34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729549" y="1645920"/>
            <a:ext cx="2011680" cy="4495800"/>
          </a:xfrm>
        </p:spPr>
        <p:txBody>
          <a:bodyPr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354426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DDDD0EF-DDD6-CF4A-B794-5A224237EAA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0061" y="2560320"/>
            <a:ext cx="5513832" cy="3581400"/>
          </a:xfrm>
        </p:spPr>
        <p:txBody>
          <a:bodyPr lIns="18288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A04F16C-B1B8-1148-A86B-E7447D7BD7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7397" y="2560320"/>
            <a:ext cx="5513832" cy="3581400"/>
          </a:xfrm>
        </p:spPr>
        <p:txBody>
          <a:bodyPr lIns="18288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05E6F-7E29-8A4C-88D7-63D30A87E1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0061" y="1645920"/>
            <a:ext cx="5513832" cy="609600"/>
          </a:xfrm>
          <a:solidFill>
            <a:schemeClr val="bg2"/>
          </a:solidFill>
        </p:spPr>
        <p:txBody>
          <a:bodyPr lIns="228600" rIns="0" anchor="ctr"/>
          <a:lstStyle>
            <a:lvl1pPr marL="0" indent="0" algn="l">
              <a:lnSpc>
                <a:spcPct val="103000"/>
              </a:lnSpc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1C6BEF8-A683-E145-871B-DE9B84D408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27397" y="1645920"/>
            <a:ext cx="5513832" cy="609600"/>
          </a:xfrm>
          <a:solidFill>
            <a:schemeClr val="bg2"/>
          </a:solidFill>
        </p:spPr>
        <p:txBody>
          <a:bodyPr lIns="228600" rIns="0" anchor="ctr"/>
          <a:lstStyle>
            <a:lvl1pPr marL="0" indent="0" algn="l">
              <a:lnSpc>
                <a:spcPct val="103000"/>
              </a:lnSpc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F1495176-EF9F-4736-A21A-CDE03B12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61" y="330817"/>
            <a:ext cx="11271168" cy="5232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162376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DDDD0EF-DDD6-CF4A-B794-5A224237EAA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0061" y="2560320"/>
            <a:ext cx="3621024" cy="3581400"/>
          </a:xfrm>
        </p:spPr>
        <p:txBody>
          <a:bodyPr lIns="18288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A04F16C-B1B8-1148-A86B-E7447D7BD7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95133" y="2560320"/>
            <a:ext cx="3621024" cy="3581400"/>
          </a:xfrm>
        </p:spPr>
        <p:txBody>
          <a:bodyPr lIns="18288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05E6F-7E29-8A4C-88D7-63D30A87E1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061" y="1645920"/>
            <a:ext cx="3621024" cy="609600"/>
          </a:xfrm>
          <a:solidFill>
            <a:schemeClr val="bg2"/>
          </a:solidFill>
        </p:spPr>
        <p:txBody>
          <a:bodyPr lIns="228600" rIns="0" anchor="ctr"/>
          <a:lstStyle>
            <a:lvl1pPr marL="0" indent="0" algn="l">
              <a:lnSpc>
                <a:spcPct val="103000"/>
              </a:lnSpc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1C6BEF8-A683-E145-871B-DE9B84D408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95133" y="1645920"/>
            <a:ext cx="3621024" cy="609600"/>
          </a:xfrm>
          <a:solidFill>
            <a:schemeClr val="bg2"/>
          </a:solidFill>
        </p:spPr>
        <p:txBody>
          <a:bodyPr lIns="228600" rIns="0" anchor="ctr"/>
          <a:lstStyle>
            <a:lvl1pPr marL="0" indent="0" algn="l">
              <a:lnSpc>
                <a:spcPct val="103000"/>
              </a:lnSpc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37BCDB7-1A3B-2946-9635-351C11A0EE3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20205" y="2560320"/>
            <a:ext cx="3621024" cy="3581400"/>
          </a:xfrm>
        </p:spPr>
        <p:txBody>
          <a:bodyPr lIns="18288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91A482C-DBEC-C941-A1E1-13448D3AFE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0205" y="1645920"/>
            <a:ext cx="3621024" cy="609600"/>
          </a:xfrm>
          <a:solidFill>
            <a:schemeClr val="bg2"/>
          </a:solidFill>
        </p:spPr>
        <p:txBody>
          <a:bodyPr lIns="228600" rIns="0" anchor="ctr"/>
          <a:lstStyle>
            <a:lvl1pPr marL="0" indent="0" algn="l">
              <a:lnSpc>
                <a:spcPct val="103000"/>
              </a:lnSpc>
              <a:buNone/>
              <a:defRPr sz="1600">
                <a:solidFill>
                  <a:schemeClr val="tx1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2601A773-F60B-4AE2-941D-FD2CD91F5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61" y="330817"/>
            <a:ext cx="11271168" cy="5232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052855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5393B8-7576-3449-9192-B841D06637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9156" b="11879"/>
          <a:stretch/>
        </p:blipFill>
        <p:spPr>
          <a:xfrm>
            <a:off x="0" y="0"/>
            <a:ext cx="2541318" cy="6043353"/>
          </a:xfrm>
          <a:prstGeom prst="rect">
            <a:avLst/>
          </a:prstGeom>
        </p:spPr>
      </p:pic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CD159AA-4989-874A-91C6-4F0527E9B16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13044" y="4648200"/>
            <a:ext cx="8421755" cy="316882"/>
          </a:xfrm>
        </p:spPr>
        <p:txBody>
          <a:bodyPr wrap="square">
            <a:spAutoFit/>
          </a:bodyPr>
          <a:lstStyle>
            <a:lvl1pPr marL="0" indent="0" algn="l">
              <a:lnSpc>
                <a:spcPct val="103000"/>
              </a:lnSpc>
              <a:spcBef>
                <a:spcPts val="0"/>
              </a:spcBef>
              <a:spcAft>
                <a:spcPts val="1500"/>
              </a:spcAft>
              <a:buNone/>
              <a:defRPr sz="2100" b="0" i="1" baseline="0">
                <a:solidFill>
                  <a:schemeClr val="accent2"/>
                </a:solidFill>
                <a:latin typeface="+mj-lt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Enter Job Title and/or Date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C7E74ED-2E47-2C47-B36D-36621F1B49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3044" y="5099706"/>
            <a:ext cx="8421755" cy="157928"/>
          </a:xfrm>
        </p:spPr>
        <p:txBody>
          <a:bodyPr wrap="square">
            <a:spAutoFit/>
          </a:bodyPr>
          <a:lstStyle>
            <a:lvl1pPr marL="0" indent="0" algn="l">
              <a:lnSpc>
                <a:spcPct val="105000"/>
              </a:lnSpc>
              <a:spcBef>
                <a:spcPts val="0"/>
              </a:spcBef>
              <a:spcAft>
                <a:spcPts val="1500"/>
              </a:spcAft>
              <a:buNone/>
              <a:defRPr sz="1050" b="1" cap="all" spc="50" baseline="0">
                <a:solidFill>
                  <a:schemeClr val="tx1"/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Enter Job Title and/or 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3F858-27D0-7A4D-8F14-D9D21D837B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86100" y="457200"/>
            <a:ext cx="8648700" cy="3710355"/>
          </a:xfrm>
        </p:spPr>
        <p:txBody>
          <a:bodyPr anchor="b"/>
          <a:lstStyle>
            <a:lvl1pPr marL="237744" indent="-237744">
              <a:lnSpc>
                <a:spcPct val="102000"/>
              </a:lnSpc>
              <a:spcBef>
                <a:spcPts val="1500"/>
              </a:spcBef>
              <a:buSzPct val="100000"/>
              <a:buFont typeface="Georgia" panose="02040502050405020303" pitchFamily="18" charset="0"/>
              <a:buChar char="“"/>
              <a:defRPr sz="4800">
                <a:latin typeface="+mj-lt"/>
              </a:defRPr>
            </a:lvl1pPr>
            <a:lvl2pPr marL="234950" indent="-174625">
              <a:lnSpc>
                <a:spcPct val="99000"/>
              </a:lnSpc>
              <a:spcBef>
                <a:spcPts val="1500"/>
              </a:spcBef>
              <a:buClrTx/>
              <a:buFont typeface="Georgia" panose="02040502050405020303" pitchFamily="18" charset="0"/>
              <a:buChar char="“"/>
              <a:tabLst/>
              <a:defRPr sz="3600">
                <a:latin typeface="+mj-lt"/>
              </a:defRPr>
            </a:lvl2pPr>
            <a:lvl3pPr marL="234950" indent="-136525">
              <a:lnSpc>
                <a:spcPct val="103000"/>
              </a:lnSpc>
              <a:spcBef>
                <a:spcPts val="1500"/>
              </a:spcBef>
              <a:buClrTx/>
              <a:buFont typeface="Georgia" panose="02040502050405020303" pitchFamily="18" charset="0"/>
              <a:buChar char="“"/>
              <a:tabLst/>
              <a:defRPr sz="2100">
                <a:latin typeface="+mj-lt"/>
              </a:defRPr>
            </a:lvl3pPr>
            <a:lvl4pPr marL="234950" indent="-112713">
              <a:lnSpc>
                <a:spcPct val="103000"/>
              </a:lnSpc>
              <a:buClrTx/>
              <a:buFont typeface="Arial" panose="020B0604020202020204" pitchFamily="34" charset="0"/>
              <a:buChar char="​"/>
              <a:tabLst/>
              <a:defRPr sz="2100">
                <a:solidFill>
                  <a:schemeClr val="tx1"/>
                </a:solidFill>
                <a:latin typeface="+mj-lt"/>
              </a:defRPr>
            </a:lvl4pPr>
            <a:lvl5pPr marL="128016" indent="-128016">
              <a:lnSpc>
                <a:spcPct val="103000"/>
              </a:lnSpc>
              <a:buClrTx/>
              <a:buFont typeface="Arial" panose="020B0604020202020204" pitchFamily="34" charset="0"/>
              <a:buChar char="​"/>
              <a:tabLst/>
              <a:defRPr sz="2100">
                <a:solidFill>
                  <a:schemeClr val="tx1"/>
                </a:solidFill>
                <a:latin typeface="+mj-lt"/>
              </a:defRPr>
            </a:lvl5pPr>
            <a:lvl6pPr marL="128016" indent="-128016">
              <a:lnSpc>
                <a:spcPct val="103000"/>
              </a:lnSpc>
              <a:buClrTx/>
              <a:buFont typeface="Arial" panose="020B0604020202020204" pitchFamily="34" charset="0"/>
              <a:buChar char="​"/>
              <a:tabLst/>
              <a:defRPr sz="2100">
                <a:solidFill>
                  <a:schemeClr val="tx1"/>
                </a:solidFill>
                <a:latin typeface="+mj-lt"/>
              </a:defRPr>
            </a:lvl6pPr>
            <a:lvl7pPr marL="128016" indent="-128016">
              <a:lnSpc>
                <a:spcPct val="103000"/>
              </a:lnSpc>
              <a:buClrTx/>
              <a:buFont typeface="Arial" panose="020B0604020202020204" pitchFamily="34" charset="0"/>
              <a:buChar char="​"/>
              <a:tabLst/>
              <a:defRPr sz="2100" b="0" cap="none" baseline="0">
                <a:solidFill>
                  <a:schemeClr val="tx1"/>
                </a:solidFill>
                <a:latin typeface="+mj-lt"/>
              </a:defRPr>
            </a:lvl7pPr>
            <a:lvl8pPr marL="128016" indent="-128016">
              <a:lnSpc>
                <a:spcPct val="103000"/>
              </a:lnSpc>
              <a:buClrTx/>
              <a:buFont typeface="Arial" panose="020B0604020202020204" pitchFamily="34" charset="0"/>
              <a:buChar char="​"/>
              <a:tabLst/>
              <a:defRPr sz="2100">
                <a:solidFill>
                  <a:schemeClr val="tx1"/>
                </a:solidFill>
                <a:latin typeface="+mj-lt"/>
              </a:defRPr>
            </a:lvl8pPr>
            <a:lvl9pPr marL="128016" indent="-128016">
              <a:lnSpc>
                <a:spcPct val="103000"/>
              </a:lnSpc>
              <a:buClrTx/>
              <a:buFont typeface="Arial" panose="020B0604020202020204" pitchFamily="34" charset="0"/>
              <a:buChar char="​"/>
              <a:tabLst/>
              <a:defRPr sz="210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772923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ta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52D2D6-C916-8346-80E2-74C39E0576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62800" y="0"/>
            <a:ext cx="5029201" cy="6858001"/>
          </a:xfrm>
          <a:custGeom>
            <a:avLst/>
            <a:gdLst>
              <a:gd name="connsiteX0" fmla="*/ 1610536 w 5029201"/>
              <a:gd name="connsiteY0" fmla="*/ 0 h 6858001"/>
              <a:gd name="connsiteX1" fmla="*/ 5029201 w 5029201"/>
              <a:gd name="connsiteY1" fmla="*/ 0 h 6858001"/>
              <a:gd name="connsiteX2" fmla="*/ 5029201 w 5029201"/>
              <a:gd name="connsiteY2" fmla="*/ 6858001 h 6858001"/>
              <a:gd name="connsiteX3" fmla="*/ 1610532 w 5029201"/>
              <a:gd name="connsiteY3" fmla="*/ 6858001 h 6858001"/>
              <a:gd name="connsiteX4" fmla="*/ 1462816 w 5029201"/>
              <a:gd name="connsiteY4" fmla="*/ 6730194 h 6858001"/>
              <a:gd name="connsiteX5" fmla="*/ 0 w 5029201"/>
              <a:gd name="connsiteY5" fmla="*/ 3429002 h 6858001"/>
              <a:gd name="connsiteX6" fmla="*/ 1462816 w 5029201"/>
              <a:gd name="connsiteY6" fmla="*/ 12781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29201" h="6858001">
                <a:moveTo>
                  <a:pt x="1610536" y="0"/>
                </a:moveTo>
                <a:lnTo>
                  <a:pt x="5029201" y="0"/>
                </a:lnTo>
                <a:lnTo>
                  <a:pt x="5029201" y="6858001"/>
                </a:lnTo>
                <a:lnTo>
                  <a:pt x="1610532" y="6858001"/>
                </a:lnTo>
                <a:lnTo>
                  <a:pt x="1462816" y="6730194"/>
                </a:lnTo>
                <a:cubicBezTo>
                  <a:pt x="564178" y="5914381"/>
                  <a:pt x="0" y="4737500"/>
                  <a:pt x="0" y="3429002"/>
                </a:cubicBezTo>
                <a:cubicBezTo>
                  <a:pt x="0" y="2120504"/>
                  <a:pt x="564177" y="943624"/>
                  <a:pt x="1462816" y="12781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bIns="731520" anchor="ctr">
            <a:noAutofit/>
          </a:bodyPr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the icon or drag and drop to add a Lam-branded photo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2102DBF-DA27-7E45-AD3F-406BF219EF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4231341"/>
            <a:ext cx="5524499" cy="988359"/>
          </a:xfr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3400" i="1" spc="0">
                <a:solidFill>
                  <a:schemeClr val="accent2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supporting information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8A363C-1C4D-2C44-AC4A-2EA3E35687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1028700"/>
            <a:ext cx="5524499" cy="2894209"/>
          </a:xfrm>
        </p:spPr>
        <p:txBody>
          <a:bodyPr wrap="none" anchor="b">
            <a:noAutofit/>
          </a:bodyPr>
          <a:lstStyle>
            <a:lvl1pPr marL="0" indent="0" algn="l">
              <a:buNone/>
              <a:defRPr sz="23600" spc="-300">
                <a:solidFill>
                  <a:schemeClr val="tx1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D0AA645-E646-8146-A8B3-C95D3A1B6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51560" y="4365962"/>
            <a:ext cx="4445458" cy="2492038"/>
          </a:xfrm>
          <a:custGeom>
            <a:avLst/>
            <a:gdLst>
              <a:gd name="connsiteX0" fmla="*/ 2222729 w 4445458"/>
              <a:gd name="connsiteY0" fmla="*/ 0 h 2492038"/>
              <a:gd name="connsiteX1" fmla="*/ 4445458 w 4445458"/>
              <a:gd name="connsiteY1" fmla="*/ 2222729 h 2492038"/>
              <a:gd name="connsiteX2" fmla="*/ 4433982 w 4445458"/>
              <a:gd name="connsiteY2" fmla="*/ 2449990 h 2492038"/>
              <a:gd name="connsiteX3" fmla="*/ 4427565 w 4445458"/>
              <a:gd name="connsiteY3" fmla="*/ 2492038 h 2492038"/>
              <a:gd name="connsiteX4" fmla="*/ 17893 w 4445458"/>
              <a:gd name="connsiteY4" fmla="*/ 2492038 h 2492038"/>
              <a:gd name="connsiteX5" fmla="*/ 11476 w 4445458"/>
              <a:gd name="connsiteY5" fmla="*/ 2449990 h 2492038"/>
              <a:gd name="connsiteX6" fmla="*/ 0 w 4445458"/>
              <a:gd name="connsiteY6" fmla="*/ 2222729 h 2492038"/>
              <a:gd name="connsiteX7" fmla="*/ 2222729 w 4445458"/>
              <a:gd name="connsiteY7" fmla="*/ 0 h 249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5458" h="2492038">
                <a:moveTo>
                  <a:pt x="2222729" y="0"/>
                </a:moveTo>
                <a:cubicBezTo>
                  <a:pt x="3450308" y="0"/>
                  <a:pt x="4445458" y="995150"/>
                  <a:pt x="4445458" y="2222729"/>
                </a:cubicBezTo>
                <a:cubicBezTo>
                  <a:pt x="4445458" y="2299453"/>
                  <a:pt x="4441571" y="2375269"/>
                  <a:pt x="4433982" y="2449990"/>
                </a:cubicBezTo>
                <a:lnTo>
                  <a:pt x="4427565" y="2492038"/>
                </a:lnTo>
                <a:lnTo>
                  <a:pt x="17893" y="2492038"/>
                </a:lnTo>
                <a:lnTo>
                  <a:pt x="11476" y="2449990"/>
                </a:lnTo>
                <a:cubicBezTo>
                  <a:pt x="3888" y="2375269"/>
                  <a:pt x="0" y="2299453"/>
                  <a:pt x="0" y="2222729"/>
                </a:cubicBezTo>
                <a:cubicBezTo>
                  <a:pt x="0" y="995150"/>
                  <a:pt x="995150" y="0"/>
                  <a:pt x="2222729" y="0"/>
                </a:cubicBezTo>
                <a:close/>
              </a:path>
            </a:pathLst>
          </a:custGeom>
          <a:gradFill>
            <a:gsLst>
              <a:gs pos="44000">
                <a:schemeClr val="accent1">
                  <a:alpha val="57000"/>
                </a:schemeClr>
              </a:gs>
              <a:gs pos="3000">
                <a:srgbClr val="00D1FA">
                  <a:alpha val="36000"/>
                </a:srgbClr>
              </a:gs>
              <a:gs pos="82000">
                <a:srgbClr val="FFF5B2">
                  <a:alpha val="50000"/>
                </a:srgbClr>
              </a:gs>
            </a:gsLst>
            <a:lin ang="17400000" scaled="0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>
                <a:noFill/>
              </a:defRPr>
            </a:lvl1pPr>
            <a:lvl2pPr marL="338137" indent="0">
              <a:buNone/>
              <a:defRPr lang="en-US" sz="1800">
                <a:noFill/>
              </a:defRPr>
            </a:lvl2pPr>
            <a:lvl3pPr marL="795337" indent="0">
              <a:buNone/>
              <a:defRPr lang="en-US" sz="1800">
                <a:noFill/>
              </a:defRPr>
            </a:lvl3pPr>
            <a:lvl4pPr marL="1365250" indent="0">
              <a:buNone/>
              <a:defRPr lang="en-US" sz="1800">
                <a:noFill/>
                <a:latin typeface="+mn-lt"/>
              </a:defRPr>
            </a:lvl4pPr>
            <a:lvl5pPr marL="1645920" indent="0">
              <a:buNone/>
              <a:defRPr lang="en-US" sz="1800">
                <a:noFill/>
              </a:defRPr>
            </a:lvl5pPr>
          </a:lstStyle>
          <a:p>
            <a:pPr marL="0"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7399233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2FF938-1AA2-7D44-BF06-F5DD714E1D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62800" y="0"/>
            <a:ext cx="5029200" cy="6858001"/>
          </a:xfrm>
          <a:custGeom>
            <a:avLst/>
            <a:gdLst>
              <a:gd name="connsiteX0" fmla="*/ 1610536 w 5029200"/>
              <a:gd name="connsiteY0" fmla="*/ 0 h 6858001"/>
              <a:gd name="connsiteX1" fmla="*/ 5029200 w 5029200"/>
              <a:gd name="connsiteY1" fmla="*/ 0 h 6858001"/>
              <a:gd name="connsiteX2" fmla="*/ 5029200 w 5029200"/>
              <a:gd name="connsiteY2" fmla="*/ 6858001 h 6858001"/>
              <a:gd name="connsiteX3" fmla="*/ 1610532 w 5029200"/>
              <a:gd name="connsiteY3" fmla="*/ 6858001 h 6858001"/>
              <a:gd name="connsiteX4" fmla="*/ 1462816 w 5029200"/>
              <a:gd name="connsiteY4" fmla="*/ 6730194 h 6858001"/>
              <a:gd name="connsiteX5" fmla="*/ 0 w 5029200"/>
              <a:gd name="connsiteY5" fmla="*/ 3429002 h 6858001"/>
              <a:gd name="connsiteX6" fmla="*/ 1462816 w 5029200"/>
              <a:gd name="connsiteY6" fmla="*/ 12781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29200" h="6858001">
                <a:moveTo>
                  <a:pt x="1610536" y="0"/>
                </a:moveTo>
                <a:lnTo>
                  <a:pt x="5029200" y="0"/>
                </a:lnTo>
                <a:lnTo>
                  <a:pt x="5029200" y="6858001"/>
                </a:lnTo>
                <a:lnTo>
                  <a:pt x="1610532" y="6858001"/>
                </a:lnTo>
                <a:lnTo>
                  <a:pt x="1462816" y="6730194"/>
                </a:lnTo>
                <a:cubicBezTo>
                  <a:pt x="564178" y="5914381"/>
                  <a:pt x="0" y="4737500"/>
                  <a:pt x="0" y="3429002"/>
                </a:cubicBezTo>
                <a:cubicBezTo>
                  <a:pt x="0" y="2120504"/>
                  <a:pt x="564177" y="943624"/>
                  <a:pt x="1462816" y="12781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bIns="731520" anchor="ctr">
            <a:noAutofit/>
          </a:bodyPr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the icon or drag and drop to add a Lam-branded photo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D0AA645-E646-8146-A8B3-C95D3A1B6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51560" y="4365962"/>
            <a:ext cx="4445458" cy="2492038"/>
          </a:xfrm>
          <a:custGeom>
            <a:avLst/>
            <a:gdLst>
              <a:gd name="connsiteX0" fmla="*/ 2222729 w 4445458"/>
              <a:gd name="connsiteY0" fmla="*/ 0 h 2492038"/>
              <a:gd name="connsiteX1" fmla="*/ 4445458 w 4445458"/>
              <a:gd name="connsiteY1" fmla="*/ 2222729 h 2492038"/>
              <a:gd name="connsiteX2" fmla="*/ 4433982 w 4445458"/>
              <a:gd name="connsiteY2" fmla="*/ 2449990 h 2492038"/>
              <a:gd name="connsiteX3" fmla="*/ 4427565 w 4445458"/>
              <a:gd name="connsiteY3" fmla="*/ 2492038 h 2492038"/>
              <a:gd name="connsiteX4" fmla="*/ 17893 w 4445458"/>
              <a:gd name="connsiteY4" fmla="*/ 2492038 h 2492038"/>
              <a:gd name="connsiteX5" fmla="*/ 11476 w 4445458"/>
              <a:gd name="connsiteY5" fmla="*/ 2449990 h 2492038"/>
              <a:gd name="connsiteX6" fmla="*/ 0 w 4445458"/>
              <a:gd name="connsiteY6" fmla="*/ 2222729 h 2492038"/>
              <a:gd name="connsiteX7" fmla="*/ 2222729 w 4445458"/>
              <a:gd name="connsiteY7" fmla="*/ 0 h 2492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45458" h="2492038">
                <a:moveTo>
                  <a:pt x="2222729" y="0"/>
                </a:moveTo>
                <a:cubicBezTo>
                  <a:pt x="3450308" y="0"/>
                  <a:pt x="4445458" y="995150"/>
                  <a:pt x="4445458" y="2222729"/>
                </a:cubicBezTo>
                <a:cubicBezTo>
                  <a:pt x="4445458" y="2299453"/>
                  <a:pt x="4441571" y="2375269"/>
                  <a:pt x="4433982" y="2449990"/>
                </a:cubicBezTo>
                <a:lnTo>
                  <a:pt x="4427565" y="2492038"/>
                </a:lnTo>
                <a:lnTo>
                  <a:pt x="17893" y="2492038"/>
                </a:lnTo>
                <a:lnTo>
                  <a:pt x="11476" y="2449990"/>
                </a:lnTo>
                <a:cubicBezTo>
                  <a:pt x="3888" y="2375269"/>
                  <a:pt x="0" y="2299453"/>
                  <a:pt x="0" y="2222729"/>
                </a:cubicBezTo>
                <a:cubicBezTo>
                  <a:pt x="0" y="995150"/>
                  <a:pt x="995150" y="0"/>
                  <a:pt x="2222729" y="0"/>
                </a:cubicBezTo>
                <a:close/>
              </a:path>
            </a:pathLst>
          </a:custGeom>
          <a:gradFill>
            <a:gsLst>
              <a:gs pos="44000">
                <a:schemeClr val="accent1">
                  <a:alpha val="57000"/>
                </a:schemeClr>
              </a:gs>
              <a:gs pos="3000">
                <a:srgbClr val="00D1FA">
                  <a:alpha val="36000"/>
                </a:srgbClr>
              </a:gs>
              <a:gs pos="82000">
                <a:srgbClr val="FFF5B2">
                  <a:alpha val="50000"/>
                </a:srgbClr>
              </a:gs>
            </a:gsLst>
            <a:lin ang="17400000" scaled="0"/>
          </a:gra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>
                <a:noFill/>
              </a:defRPr>
            </a:lvl1pPr>
            <a:lvl2pPr marL="338137" indent="0">
              <a:buNone/>
              <a:defRPr lang="en-US" sz="1800">
                <a:noFill/>
              </a:defRPr>
            </a:lvl2pPr>
            <a:lvl3pPr marL="795337" indent="0">
              <a:buNone/>
              <a:defRPr lang="en-US" sz="1800">
                <a:noFill/>
              </a:defRPr>
            </a:lvl3pPr>
            <a:lvl4pPr marL="1365250" indent="0">
              <a:buNone/>
              <a:defRPr lang="en-US" sz="1800">
                <a:noFill/>
                <a:latin typeface="+mn-lt"/>
              </a:defRPr>
            </a:lvl4pPr>
            <a:lvl5pPr marL="1645920" indent="0">
              <a:buNone/>
              <a:defRPr lang="en-US" sz="1800">
                <a:noFill/>
              </a:defRPr>
            </a:lvl5pPr>
          </a:lstStyle>
          <a:p>
            <a:pPr marL="0"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E5B814B-5CAA-2341-880F-8BD4E67C53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1371600"/>
            <a:ext cx="5524500" cy="3710355"/>
          </a:xfrm>
        </p:spPr>
        <p:txBody>
          <a:bodyPr anchor="t"/>
          <a:lstStyle>
            <a:lvl1pPr marL="11113" indent="-11113">
              <a:lnSpc>
                <a:spcPct val="102000"/>
              </a:lnSpc>
              <a:spcBef>
                <a:spcPts val="1500"/>
              </a:spcBef>
              <a:buSzPct val="100000"/>
              <a:buFont typeface="Arial" panose="020B0604020202020204" pitchFamily="34" charset="0"/>
              <a:buChar char="​"/>
              <a:tabLst/>
              <a:defRPr sz="6000">
                <a:latin typeface="+mj-lt"/>
              </a:defRPr>
            </a:lvl1pPr>
            <a:lvl2pPr marL="11113" indent="-11113">
              <a:lnSpc>
                <a:spcPct val="102000"/>
              </a:lnSpc>
              <a:spcBef>
                <a:spcPts val="1500"/>
              </a:spcBef>
              <a:buClrTx/>
              <a:buFont typeface="Arial" panose="020B0604020202020204" pitchFamily="34" charset="0"/>
              <a:buChar char="​"/>
              <a:tabLst/>
              <a:defRPr sz="4800">
                <a:latin typeface="+mj-lt"/>
              </a:defRPr>
            </a:lvl2pPr>
            <a:lvl3pPr marL="11113" indent="-11113">
              <a:lnSpc>
                <a:spcPct val="99000"/>
              </a:lnSpc>
              <a:spcBef>
                <a:spcPts val="1500"/>
              </a:spcBef>
              <a:buClrTx/>
              <a:buFont typeface="Arial" panose="020B0604020202020204" pitchFamily="34" charset="0"/>
              <a:buChar char="​"/>
              <a:tabLst/>
              <a:defRPr sz="3600">
                <a:latin typeface="+mj-lt"/>
              </a:defRPr>
            </a:lvl3pPr>
            <a:lvl4pPr marL="11113" indent="-11113">
              <a:lnSpc>
                <a:spcPct val="103000"/>
              </a:lnSpc>
              <a:buClrTx/>
              <a:buFont typeface="Arial" panose="020B0604020202020204" pitchFamily="34" charset="0"/>
              <a:buChar char="​"/>
              <a:tabLst/>
              <a:defRPr sz="2100">
                <a:solidFill>
                  <a:schemeClr val="tx1"/>
                </a:solidFill>
                <a:latin typeface="+mj-lt"/>
              </a:defRPr>
            </a:lvl4pPr>
            <a:lvl5pPr marL="11113" indent="-11113">
              <a:lnSpc>
                <a:spcPct val="103000"/>
              </a:lnSpc>
              <a:buClrTx/>
              <a:buFont typeface="Arial" panose="020B0604020202020204" pitchFamily="34" charset="0"/>
              <a:buChar char="​"/>
              <a:tabLst/>
              <a:defRPr sz="2100">
                <a:solidFill>
                  <a:schemeClr val="tx1"/>
                </a:solidFill>
                <a:latin typeface="+mj-lt"/>
              </a:defRPr>
            </a:lvl5pPr>
            <a:lvl6pPr marL="11113" indent="-11113">
              <a:lnSpc>
                <a:spcPct val="103000"/>
              </a:lnSpc>
              <a:buClrTx/>
              <a:buFont typeface="Arial" panose="020B0604020202020204" pitchFamily="34" charset="0"/>
              <a:buChar char="​"/>
              <a:tabLst/>
              <a:defRPr sz="2100">
                <a:solidFill>
                  <a:schemeClr val="tx1"/>
                </a:solidFill>
                <a:latin typeface="+mj-lt"/>
              </a:defRPr>
            </a:lvl6pPr>
            <a:lvl7pPr marL="11113" indent="-11113">
              <a:lnSpc>
                <a:spcPct val="103000"/>
              </a:lnSpc>
              <a:buClrTx/>
              <a:buFont typeface="Arial" panose="020B0604020202020204" pitchFamily="34" charset="0"/>
              <a:buChar char="​"/>
              <a:tabLst/>
              <a:defRPr sz="2100" b="0" cap="none" baseline="0">
                <a:solidFill>
                  <a:schemeClr val="tx1"/>
                </a:solidFill>
                <a:latin typeface="+mj-lt"/>
              </a:defRPr>
            </a:lvl7pPr>
            <a:lvl8pPr marL="11113" indent="-11113">
              <a:lnSpc>
                <a:spcPct val="103000"/>
              </a:lnSpc>
              <a:buClrTx/>
              <a:buFont typeface="Arial" panose="020B0604020202020204" pitchFamily="34" charset="0"/>
              <a:buChar char="​"/>
              <a:tabLst/>
              <a:defRPr sz="2100">
                <a:solidFill>
                  <a:schemeClr val="tx1"/>
                </a:solidFill>
                <a:latin typeface="+mj-lt"/>
              </a:defRPr>
            </a:lvl8pPr>
            <a:lvl9pPr marL="11113" indent="-11113">
              <a:lnSpc>
                <a:spcPct val="103000"/>
              </a:lnSpc>
              <a:buClrTx/>
              <a:buFont typeface="Arial" panose="020B0604020202020204" pitchFamily="34" charset="0"/>
              <a:buChar char="​"/>
              <a:tabLst/>
              <a:defRPr sz="210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289E0FB-2F70-104E-8F9C-5057D13C13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43245"/>
            <a:ext cx="5524500" cy="312073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3000"/>
              </a:lnSpc>
              <a:spcBef>
                <a:spcPts val="0"/>
              </a:spcBef>
              <a:spcAft>
                <a:spcPts val="1500"/>
              </a:spcAft>
              <a:buNone/>
              <a:defRPr sz="2100" b="0" i="1" baseline="0">
                <a:solidFill>
                  <a:schemeClr val="accent2"/>
                </a:solidFill>
                <a:latin typeface="+mj-lt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optional eyebrow</a:t>
            </a:r>
          </a:p>
        </p:txBody>
      </p:sp>
    </p:spTree>
    <p:extLst>
      <p:ext uri="{BB962C8B-B14F-4D97-AF65-F5344CB8AC3E}">
        <p14:creationId xmlns:p14="http://schemas.microsoft.com/office/powerpoint/2010/main" val="59579292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with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A0718E-A904-9E47-82F1-2F5C58775C08}"/>
              </a:ext>
            </a:extLst>
          </p:cNvPr>
          <p:cNvSpPr/>
          <p:nvPr userDrawn="1"/>
        </p:nvSpPr>
        <p:spPr bwMode="auto">
          <a:xfrm>
            <a:off x="0" y="0"/>
            <a:ext cx="3532909" cy="6858000"/>
          </a:xfrm>
          <a:prstGeom prst="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FF1477F-90AC-6F43-80B1-E148E22EAB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639" y="762000"/>
            <a:ext cx="2618461" cy="5372100"/>
          </a:xfrm>
          <a:prstGeom prst="rect">
            <a:avLst/>
          </a:prstGeom>
          <a:noFill/>
        </p:spPr>
        <p:txBody>
          <a:bodyPr wrap="square" bIns="914400" anchor="ctr">
            <a:noAutofit/>
          </a:bodyPr>
          <a:lstStyle>
            <a:lvl1pPr algn="ctr"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the icon or drag and drop to add a Lam-branded illustration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E5B814B-5CAA-2341-880F-8BD4E67C53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05299" y="1371600"/>
            <a:ext cx="7411843" cy="4762500"/>
          </a:xfrm>
        </p:spPr>
        <p:txBody>
          <a:bodyPr anchor="t"/>
          <a:lstStyle>
            <a:lvl1pPr marL="11113" indent="-11113">
              <a:lnSpc>
                <a:spcPct val="102000"/>
              </a:lnSpc>
              <a:spcBef>
                <a:spcPts val="1500"/>
              </a:spcBef>
              <a:buSzPct val="100000"/>
              <a:buFont typeface="Arial" panose="020B0604020202020204" pitchFamily="34" charset="0"/>
              <a:buChar char="​"/>
              <a:tabLst/>
              <a:defRPr sz="7200">
                <a:latin typeface="+mj-lt"/>
              </a:defRPr>
            </a:lvl1pPr>
            <a:lvl2pPr marL="11113" indent="-11113">
              <a:lnSpc>
                <a:spcPct val="102000"/>
              </a:lnSpc>
              <a:spcBef>
                <a:spcPts val="1500"/>
              </a:spcBef>
              <a:buClrTx/>
              <a:buFont typeface="Arial" panose="020B0604020202020204" pitchFamily="34" charset="0"/>
              <a:buChar char="​"/>
              <a:tabLst/>
              <a:defRPr sz="4800">
                <a:latin typeface="+mj-lt"/>
              </a:defRPr>
            </a:lvl2pPr>
            <a:lvl3pPr marL="11113" indent="-11113">
              <a:lnSpc>
                <a:spcPct val="99000"/>
              </a:lnSpc>
              <a:spcBef>
                <a:spcPts val="1500"/>
              </a:spcBef>
              <a:buClrTx/>
              <a:buFont typeface="Arial" panose="020B0604020202020204" pitchFamily="34" charset="0"/>
              <a:buChar char="​"/>
              <a:tabLst/>
              <a:defRPr sz="3600">
                <a:latin typeface="+mj-lt"/>
              </a:defRPr>
            </a:lvl3pPr>
            <a:lvl4pPr marL="11113" indent="-11113">
              <a:lnSpc>
                <a:spcPct val="103000"/>
              </a:lnSpc>
              <a:buClrTx/>
              <a:buFont typeface="Arial" panose="020B0604020202020204" pitchFamily="34" charset="0"/>
              <a:buChar char="​"/>
              <a:tabLst/>
              <a:defRPr sz="2100">
                <a:solidFill>
                  <a:schemeClr val="tx1"/>
                </a:solidFill>
                <a:latin typeface="+mj-lt"/>
              </a:defRPr>
            </a:lvl4pPr>
            <a:lvl5pPr marL="11113" indent="-11113">
              <a:lnSpc>
                <a:spcPct val="103000"/>
              </a:lnSpc>
              <a:buClrTx/>
              <a:buFont typeface="Arial" panose="020B0604020202020204" pitchFamily="34" charset="0"/>
              <a:buChar char="​"/>
              <a:tabLst/>
              <a:defRPr sz="2100">
                <a:solidFill>
                  <a:schemeClr val="tx1"/>
                </a:solidFill>
                <a:latin typeface="+mj-lt"/>
              </a:defRPr>
            </a:lvl5pPr>
            <a:lvl6pPr marL="11113" indent="-11113">
              <a:lnSpc>
                <a:spcPct val="103000"/>
              </a:lnSpc>
              <a:buClrTx/>
              <a:buFont typeface="Arial" panose="020B0604020202020204" pitchFamily="34" charset="0"/>
              <a:buChar char="​"/>
              <a:tabLst/>
              <a:defRPr sz="2100">
                <a:solidFill>
                  <a:schemeClr val="tx1"/>
                </a:solidFill>
                <a:latin typeface="+mj-lt"/>
              </a:defRPr>
            </a:lvl6pPr>
            <a:lvl7pPr marL="11113" indent="-11113">
              <a:lnSpc>
                <a:spcPct val="103000"/>
              </a:lnSpc>
              <a:buClrTx/>
              <a:buFont typeface="Arial" panose="020B0604020202020204" pitchFamily="34" charset="0"/>
              <a:buChar char="​"/>
              <a:tabLst/>
              <a:defRPr sz="2100" b="0" cap="none" baseline="0">
                <a:solidFill>
                  <a:schemeClr val="tx1"/>
                </a:solidFill>
                <a:latin typeface="+mj-lt"/>
              </a:defRPr>
            </a:lvl7pPr>
            <a:lvl8pPr marL="11113" indent="-11113">
              <a:lnSpc>
                <a:spcPct val="103000"/>
              </a:lnSpc>
              <a:buClrTx/>
              <a:buFont typeface="Arial" panose="020B0604020202020204" pitchFamily="34" charset="0"/>
              <a:buChar char="​"/>
              <a:tabLst/>
              <a:defRPr sz="2100">
                <a:solidFill>
                  <a:schemeClr val="tx1"/>
                </a:solidFill>
                <a:latin typeface="+mj-lt"/>
              </a:defRPr>
            </a:lvl8pPr>
            <a:lvl9pPr marL="11113" indent="-11113">
              <a:lnSpc>
                <a:spcPct val="103000"/>
              </a:lnSpc>
              <a:buClrTx/>
              <a:buFont typeface="Arial" panose="020B0604020202020204" pitchFamily="34" charset="0"/>
              <a:buChar char="​"/>
              <a:tabLst/>
              <a:defRPr sz="210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289E0FB-2F70-104E-8F9C-5057D13C13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5299" y="743245"/>
            <a:ext cx="7411843" cy="312073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3000"/>
              </a:lnSpc>
              <a:spcBef>
                <a:spcPts val="0"/>
              </a:spcBef>
              <a:spcAft>
                <a:spcPts val="1500"/>
              </a:spcAft>
              <a:buNone/>
              <a:defRPr sz="2100" b="0" i="1" baseline="0">
                <a:solidFill>
                  <a:schemeClr val="accent2"/>
                </a:solidFill>
                <a:latin typeface="+mj-lt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optional eyebrow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E0596-C607-2140-B58F-2451490C5348}"/>
              </a:ext>
            </a:extLst>
          </p:cNvPr>
          <p:cNvSpPr txBox="1"/>
          <p:nvPr userDrawn="1"/>
        </p:nvSpPr>
        <p:spPr>
          <a:xfrm>
            <a:off x="686404" y="6434864"/>
            <a:ext cx="954779" cy="107722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100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 RESEARCH</a:t>
            </a:r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32D6638A-AB4A-4C27-853D-42D3DCF30C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8208" y="6283828"/>
            <a:ext cx="307792" cy="3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9753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6CDB-B27D-C819-2CEE-4631AF60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F83C-84B9-1460-205E-371F9924F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33C1C-2B82-4F3A-ED9F-04BE33DB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3A0-47D9-403B-8285-BA9CC76F1CE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7305F-98D9-FDCD-33AB-ADA6FC40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A5A99-068C-4333-C1FE-7E2C0024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D770-A5E7-45C2-8251-62D132B54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135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tat with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B1C64A-4217-6643-B104-C0738B27B98D}"/>
              </a:ext>
            </a:extLst>
          </p:cNvPr>
          <p:cNvSpPr/>
          <p:nvPr userDrawn="1"/>
        </p:nvSpPr>
        <p:spPr bwMode="auto">
          <a:xfrm>
            <a:off x="0" y="0"/>
            <a:ext cx="3532909" cy="6858000"/>
          </a:xfrm>
          <a:prstGeom prst="rect">
            <a:avLst/>
          </a:prstGeom>
          <a:solidFill>
            <a:schemeClr val="accent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879CF6B-7119-3B4B-B536-2B3A08D74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05299" y="4231341"/>
            <a:ext cx="7429499" cy="988359"/>
          </a:xfrm>
        </p:spPr>
        <p:txBody>
          <a:bodyPr wrap="square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3400" i="1" spc="0">
                <a:solidFill>
                  <a:schemeClr val="accent2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supporting information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2E5B82C2-AD94-7C4B-B694-CDB97AB96D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05299" y="1028700"/>
            <a:ext cx="7429499" cy="2894209"/>
          </a:xfrm>
        </p:spPr>
        <p:txBody>
          <a:bodyPr wrap="none" anchor="b">
            <a:noAutofit/>
          </a:bodyPr>
          <a:lstStyle>
            <a:lvl1pPr marL="0" indent="0" algn="l">
              <a:buNone/>
              <a:defRPr sz="23600" spc="-300">
                <a:solidFill>
                  <a:schemeClr val="tx1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79ED04-3A99-144C-84DD-0F6C5E50C2F0}"/>
              </a:ext>
            </a:extLst>
          </p:cNvPr>
          <p:cNvSpPr txBox="1"/>
          <p:nvPr userDrawn="1"/>
        </p:nvSpPr>
        <p:spPr>
          <a:xfrm>
            <a:off x="686404" y="6434864"/>
            <a:ext cx="954779" cy="107722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100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 RESEARCH</a:t>
            </a:r>
          </a:p>
        </p:txBody>
      </p:sp>
      <p:pic>
        <p:nvPicPr>
          <p:cNvPr id="9" name="Picture 8" descr="Shape&#10;&#10;Description automatically generated">
            <a:extLst>
              <a:ext uri="{FF2B5EF4-FFF2-40B4-BE49-F238E27FC236}">
                <a16:creationId xmlns:a16="http://schemas.microsoft.com/office/drawing/2014/main" id="{A8C36ED7-320E-4380-A7C6-19336D8102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8208" y="6283828"/>
            <a:ext cx="307792" cy="30779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B723C142-B176-F900-DF2A-7384FABCB3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639" y="762000"/>
            <a:ext cx="2618461" cy="5372100"/>
          </a:xfrm>
          <a:prstGeom prst="rect">
            <a:avLst/>
          </a:prstGeom>
          <a:noFill/>
        </p:spPr>
        <p:txBody>
          <a:bodyPr wrap="square" bIns="914400" anchor="ctr">
            <a:noAutofit/>
          </a:bodyPr>
          <a:lstStyle>
            <a:lvl1pPr algn="ctr">
              <a:defRPr sz="1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the icon or drag and drop to add a Lam-branded illustration</a:t>
            </a:r>
          </a:p>
        </p:txBody>
      </p:sp>
    </p:spTree>
    <p:extLst>
      <p:ext uri="{BB962C8B-B14F-4D97-AF65-F5344CB8AC3E}">
        <p14:creationId xmlns:p14="http://schemas.microsoft.com/office/powerpoint/2010/main" val="132383456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ta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2102DBF-DA27-7E45-AD3F-406BF219EF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4334" y="4038600"/>
            <a:ext cx="4206240" cy="609600"/>
          </a:xfrm>
        </p:spPr>
        <p:txBody>
          <a:bodyPr wrap="none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100" i="0" spc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supporting information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8A363C-1C4D-2C44-AC4A-2EA3E35687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34334" y="1124572"/>
            <a:ext cx="4206240" cy="2576860"/>
          </a:xfrm>
        </p:spPr>
        <p:txBody>
          <a:bodyPr wrap="none" anchor="b">
            <a:noAutofit/>
          </a:bodyPr>
          <a:lstStyle>
            <a:lvl1pPr marL="0" indent="0" algn="ctr">
              <a:buNone/>
              <a:defRPr sz="13700" spc="-300">
                <a:solidFill>
                  <a:schemeClr val="tx1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D32FFFF-AB64-A542-93A4-2056AB350B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41590" y="4038600"/>
            <a:ext cx="4206240" cy="609600"/>
          </a:xfrm>
        </p:spPr>
        <p:txBody>
          <a:bodyPr wrap="none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100" i="0" spc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supporting information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D12F973-68A6-4141-97CF-3F413DEE9EB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41590" y="1124572"/>
            <a:ext cx="4206240" cy="2576860"/>
          </a:xfrm>
        </p:spPr>
        <p:txBody>
          <a:bodyPr wrap="none" anchor="b">
            <a:noAutofit/>
          </a:bodyPr>
          <a:lstStyle>
            <a:lvl1pPr marL="0" indent="0" algn="ctr">
              <a:buNone/>
              <a:defRPr sz="13700" spc="-300">
                <a:solidFill>
                  <a:schemeClr val="tx1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pic>
        <p:nvPicPr>
          <p:cNvPr id="3" name="Picture 2" descr="A picture containing kitchenware&#10;&#10;Description automatically generated">
            <a:extLst>
              <a:ext uri="{FF2B5EF4-FFF2-40B4-BE49-F238E27FC236}">
                <a16:creationId xmlns:a16="http://schemas.microsoft.com/office/drawing/2014/main" id="{952603F4-BACE-49F5-AA01-702B3D854C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0826" y="474617"/>
            <a:ext cx="1865538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0766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ta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2102DBF-DA27-7E45-AD3F-406BF219EF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9223" y="3429000"/>
            <a:ext cx="3611880" cy="609600"/>
          </a:xfrm>
          <a:ln>
            <a:noFill/>
          </a:ln>
        </p:spPr>
        <p:txBody>
          <a:bodyPr wrap="none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100" i="0" spc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8A363C-1C4D-2C44-AC4A-2EA3E35687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9223" y="1333500"/>
            <a:ext cx="3611880" cy="1662460"/>
          </a:xfrm>
        </p:spPr>
        <p:txBody>
          <a:bodyPr wrap="none" anchor="b">
            <a:noAutofit/>
          </a:bodyPr>
          <a:lstStyle>
            <a:lvl1pPr marL="0" indent="0" algn="ctr">
              <a:buNone/>
              <a:defRPr sz="9600" spc="-300">
                <a:solidFill>
                  <a:schemeClr val="tx1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77F632E-DDC9-BC40-A9A2-9B7F1AC516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6" t="70652" r="7" b="15842"/>
          <a:stretch/>
        </p:blipFill>
        <p:spPr>
          <a:xfrm>
            <a:off x="-1" y="4845132"/>
            <a:ext cx="12192001" cy="926276"/>
          </a:xfrm>
          <a:prstGeom prst="rect">
            <a:avLst/>
          </a:prstGeom>
        </p:spPr>
      </p:pic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A45EA2F1-52D2-AA4B-B71E-39C6E8D109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90060" y="3429000"/>
            <a:ext cx="3611880" cy="609600"/>
          </a:xfrm>
          <a:ln>
            <a:noFill/>
          </a:ln>
        </p:spPr>
        <p:txBody>
          <a:bodyPr wrap="none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100" i="0" spc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DE87749B-D54B-E241-B030-1B663D8064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90060" y="1333500"/>
            <a:ext cx="3611880" cy="1662460"/>
          </a:xfrm>
        </p:spPr>
        <p:txBody>
          <a:bodyPr wrap="none" anchor="b">
            <a:noAutofit/>
          </a:bodyPr>
          <a:lstStyle>
            <a:lvl1pPr marL="0" indent="0" algn="ctr">
              <a:buNone/>
              <a:defRPr sz="9600" spc="-300">
                <a:solidFill>
                  <a:schemeClr val="tx1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DDAFEB73-1B77-DB46-A749-D66BD572E0E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2381" y="3429000"/>
            <a:ext cx="3611880" cy="609600"/>
          </a:xfrm>
          <a:ln>
            <a:noFill/>
          </a:ln>
        </p:spPr>
        <p:txBody>
          <a:bodyPr wrap="none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100" i="0" spc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EE47A985-29CD-A24C-BAFB-9558C44F583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2381" y="1333500"/>
            <a:ext cx="3611880" cy="1662460"/>
          </a:xfrm>
        </p:spPr>
        <p:txBody>
          <a:bodyPr wrap="none" anchor="b">
            <a:noAutofit/>
          </a:bodyPr>
          <a:lstStyle>
            <a:lvl1pPr marL="0" indent="0" algn="ctr">
              <a:buNone/>
              <a:defRPr sz="9600" spc="-300">
                <a:solidFill>
                  <a:schemeClr val="tx1"/>
                </a:solidFill>
                <a:latin typeface="+mj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5489229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A569CC-FF0D-B940-87F9-2250AB92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61" y="330817"/>
            <a:ext cx="11271168" cy="5232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B22A31-06B1-EA47-B6DE-DC190F52FED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0061" y="4343400"/>
            <a:ext cx="3621024" cy="1790700"/>
          </a:xfrm>
        </p:spPr>
        <p:txBody>
          <a:bodyPr lIns="91440" rIns="91440"/>
          <a:lstStyle>
            <a:lvl1pPr algn="ctr">
              <a:defRPr sz="2000">
                <a:solidFill>
                  <a:schemeClr val="accent2"/>
                </a:solidFill>
                <a:latin typeface="+mj-lt"/>
              </a:defRPr>
            </a:lvl1pPr>
            <a:lvl2pPr marL="9525" indent="0" algn="ctr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Picture Description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7D432E79-DAB3-8D4F-944D-0A5A85505AC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95133" y="4343400"/>
            <a:ext cx="3621024" cy="1790700"/>
          </a:xfrm>
        </p:spPr>
        <p:txBody>
          <a:bodyPr lIns="91440" rIns="91440"/>
          <a:lstStyle>
            <a:lvl1pPr algn="ctr">
              <a:defRPr sz="2000">
                <a:solidFill>
                  <a:schemeClr val="accent2"/>
                </a:solidFill>
                <a:latin typeface="+mj-lt"/>
              </a:defRPr>
            </a:lvl1pPr>
            <a:lvl2pPr marL="9525" indent="0" algn="ctr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Picture Description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50040452-5FC8-0545-9A8E-C6C9DE8C8FB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20205" y="4343400"/>
            <a:ext cx="3621024" cy="1790700"/>
          </a:xfrm>
        </p:spPr>
        <p:txBody>
          <a:bodyPr lIns="91440" rIns="91440"/>
          <a:lstStyle>
            <a:lvl1pPr algn="ctr">
              <a:defRPr sz="2000">
                <a:solidFill>
                  <a:schemeClr val="accent2"/>
                </a:solidFill>
                <a:latin typeface="+mj-lt"/>
              </a:defRPr>
            </a:lvl1pPr>
            <a:lvl2pPr marL="9525" indent="0" algn="ctr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Picture Description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7128B-00BC-8F4F-88EA-11703BDC14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13773" y="1905001"/>
            <a:ext cx="2133600" cy="21335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rIns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02901C15-A9B5-E84F-B2C4-95DB4E60F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38845" y="1905001"/>
            <a:ext cx="2133600" cy="21335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rIns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3EB582F-594D-5D4F-9CBD-6A02054CA0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63917" y="1905001"/>
            <a:ext cx="2133600" cy="21335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rIns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2AC3B-5FAA-D747-8A76-BCDB88C3B9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4354" b="41111"/>
          <a:stretch/>
        </p:blipFill>
        <p:spPr>
          <a:xfrm>
            <a:off x="0" y="3041780"/>
            <a:ext cx="12192000" cy="99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462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A569CC-FF0D-B940-87F9-2250AB92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61" y="330817"/>
            <a:ext cx="11271168" cy="5232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B22A31-06B1-EA47-B6DE-DC190F52FED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0061" y="4343400"/>
            <a:ext cx="2633472" cy="1790700"/>
          </a:xfrm>
        </p:spPr>
        <p:txBody>
          <a:bodyPr lIns="91440" rIns="91440"/>
          <a:lstStyle>
            <a:lvl1pPr algn="ctr">
              <a:defRPr sz="2000">
                <a:solidFill>
                  <a:schemeClr val="accent2"/>
                </a:solidFill>
                <a:latin typeface="+mj-lt"/>
              </a:defRPr>
            </a:lvl1pPr>
            <a:lvl2pPr marL="9525" indent="0" algn="ctr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Picture Description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7D432E79-DAB3-8D4F-944D-0A5A85505AC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49293" y="4343400"/>
            <a:ext cx="2633472" cy="1790700"/>
          </a:xfrm>
        </p:spPr>
        <p:txBody>
          <a:bodyPr lIns="91440" rIns="91440"/>
          <a:lstStyle>
            <a:lvl1pPr algn="ctr">
              <a:defRPr sz="2000">
                <a:solidFill>
                  <a:schemeClr val="accent2"/>
                </a:solidFill>
                <a:latin typeface="+mj-lt"/>
              </a:defRPr>
            </a:lvl1pPr>
            <a:lvl2pPr marL="9525" indent="0" algn="ctr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Picture Description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50040452-5FC8-0545-9A8E-C6C9DE8C8FB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28525" y="4343400"/>
            <a:ext cx="2633472" cy="1790700"/>
          </a:xfrm>
        </p:spPr>
        <p:txBody>
          <a:bodyPr lIns="91440" rIns="91440"/>
          <a:lstStyle>
            <a:lvl1pPr algn="ctr">
              <a:defRPr sz="2000">
                <a:solidFill>
                  <a:schemeClr val="accent2"/>
                </a:solidFill>
                <a:latin typeface="+mj-lt"/>
              </a:defRPr>
            </a:lvl1pPr>
            <a:lvl2pPr marL="9525" indent="0" algn="ctr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Picture Description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7128B-00BC-8F4F-88EA-11703BDC14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997" y="1905001"/>
            <a:ext cx="2133600" cy="21335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rIns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02901C15-A9B5-E84F-B2C4-95DB4E60F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99229" y="1905001"/>
            <a:ext cx="2133600" cy="21335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rIns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3EB582F-594D-5D4F-9CBD-6A02054CA0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78461" y="1905001"/>
            <a:ext cx="2133600" cy="21335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rIns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E2AC3B-5FAA-D747-8A76-BCDB88C3B9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4354" b="41111"/>
          <a:stretch/>
        </p:blipFill>
        <p:spPr>
          <a:xfrm>
            <a:off x="0" y="3041780"/>
            <a:ext cx="12192000" cy="996821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D1BC3D3-58C0-0049-BEFB-EE68A473FEC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107757" y="4343400"/>
            <a:ext cx="2633472" cy="1790700"/>
          </a:xfrm>
        </p:spPr>
        <p:txBody>
          <a:bodyPr lIns="91440" rIns="91440"/>
          <a:lstStyle>
            <a:lvl1pPr algn="ctr">
              <a:defRPr sz="2000">
                <a:solidFill>
                  <a:schemeClr val="accent2"/>
                </a:solidFill>
                <a:latin typeface="+mj-lt"/>
              </a:defRPr>
            </a:lvl1pPr>
            <a:lvl2pPr marL="9525" indent="0" algn="ctr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Picture Description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85508D5-66A4-F74F-8DE9-DB1D0813B2D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57693" y="1905001"/>
            <a:ext cx="2133600" cy="213359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rIns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76679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F64A9B-5AD2-8F48-977E-554ACFE50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265" t="2" r="54205" b="-1490"/>
          <a:stretch/>
        </p:blipFill>
        <p:spPr>
          <a:xfrm>
            <a:off x="4421394" y="0"/>
            <a:ext cx="1161825" cy="696019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AA569CC-FF0D-B940-87F9-2250AB92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61" y="2746026"/>
            <a:ext cx="3606639" cy="52322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B22A31-06B1-EA47-B6DE-DC190F52FED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62798" y="457201"/>
            <a:ext cx="4572000" cy="1691640"/>
          </a:xfrm>
        </p:spPr>
        <p:txBody>
          <a:bodyPr rIns="91440" anchor="ctr"/>
          <a:lstStyle>
            <a:lvl1pPr algn="l">
              <a:defRPr sz="1800">
                <a:solidFill>
                  <a:schemeClr val="accent2"/>
                </a:solidFill>
                <a:latin typeface="+mj-lt"/>
              </a:defRPr>
            </a:lvl1pPr>
            <a:lvl2pPr marL="9525" indent="0" algn="l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Picture Description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7D432E79-DAB3-8D4F-944D-0A5A85505AC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162798" y="2444116"/>
            <a:ext cx="4572000" cy="1691640"/>
          </a:xfrm>
        </p:spPr>
        <p:txBody>
          <a:bodyPr rIns="91440" anchor="ctr"/>
          <a:lstStyle>
            <a:lvl1pPr algn="l">
              <a:defRPr sz="1800">
                <a:solidFill>
                  <a:schemeClr val="accent2"/>
                </a:solidFill>
                <a:latin typeface="+mj-lt"/>
              </a:defRPr>
            </a:lvl1pPr>
            <a:lvl2pPr marL="9525" indent="0" algn="l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Picture Description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50040452-5FC8-0545-9A8E-C6C9DE8C8FB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162798" y="4431030"/>
            <a:ext cx="4572000" cy="1691640"/>
          </a:xfrm>
        </p:spPr>
        <p:txBody>
          <a:bodyPr rIns="91440" anchor="ctr"/>
          <a:lstStyle>
            <a:lvl1pPr algn="l">
              <a:defRPr sz="1800">
                <a:solidFill>
                  <a:schemeClr val="accent2"/>
                </a:solidFill>
                <a:latin typeface="+mj-lt"/>
              </a:defRPr>
            </a:lvl1pPr>
            <a:lvl2pPr marL="9525" indent="0" algn="l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Picture Description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7128B-00BC-8F4F-88EA-11703BDC14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034941" y="457200"/>
            <a:ext cx="1691537" cy="169153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rIns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02901C15-A9B5-E84F-B2C4-95DB4E60FCE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34941" y="2444478"/>
            <a:ext cx="1691537" cy="169153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rIns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3EB582F-594D-5D4F-9CBD-6A02054CA02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034941" y="4431756"/>
            <a:ext cx="1691537" cy="1691536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rIns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68031486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7F64A9B-5AD2-8F48-977E-554ACFE50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265" t="2" r="54205" b="-1490"/>
          <a:stretch/>
        </p:blipFill>
        <p:spPr>
          <a:xfrm>
            <a:off x="4421394" y="0"/>
            <a:ext cx="1161825" cy="696019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AA569CC-FF0D-B940-87F9-2250AB92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61" y="2746026"/>
            <a:ext cx="3606639" cy="52322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B22A31-06B1-EA47-B6DE-DC190F52FED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64701" y="457199"/>
            <a:ext cx="5170099" cy="1280160"/>
          </a:xfrm>
        </p:spPr>
        <p:txBody>
          <a:bodyPr anchor="ctr"/>
          <a:lstStyle>
            <a:lvl1pPr algn="l">
              <a:defRPr sz="1800">
                <a:solidFill>
                  <a:schemeClr val="accent2"/>
                </a:solidFill>
                <a:latin typeface="+mj-lt"/>
              </a:defRPr>
            </a:lvl1pPr>
            <a:lvl2pPr marL="9525" indent="0" algn="l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Picture Description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7D432E79-DAB3-8D4F-944D-0A5A85505AC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571987" y="1922779"/>
            <a:ext cx="5162838" cy="1280160"/>
          </a:xfrm>
        </p:spPr>
        <p:txBody>
          <a:bodyPr anchor="ctr"/>
          <a:lstStyle>
            <a:lvl1pPr algn="l">
              <a:defRPr sz="1800">
                <a:solidFill>
                  <a:schemeClr val="accent2"/>
                </a:solidFill>
                <a:latin typeface="+mj-lt"/>
              </a:defRPr>
            </a:lvl1pPr>
            <a:lvl2pPr marL="9525" indent="0" algn="l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Picture Description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50040452-5FC8-0545-9A8E-C6C9DE8C8FB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571987" y="3388359"/>
            <a:ext cx="5162839" cy="1280160"/>
          </a:xfrm>
        </p:spPr>
        <p:txBody>
          <a:bodyPr anchor="ctr"/>
          <a:lstStyle>
            <a:lvl1pPr algn="l">
              <a:defRPr sz="1800">
                <a:solidFill>
                  <a:schemeClr val="accent2"/>
                </a:solidFill>
                <a:latin typeface="+mj-lt"/>
              </a:defRPr>
            </a:lvl1pPr>
            <a:lvl2pPr marL="9525" indent="0" algn="l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Picture Description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7128B-00BC-8F4F-88EA-11703BDC1414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5034942" y="457199"/>
            <a:ext cx="1280161" cy="12801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rIns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02901C15-A9B5-E84F-B2C4-95DB4E60FCE0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5034942" y="1922779"/>
            <a:ext cx="1280161" cy="12801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rIns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3EB582F-594D-5D4F-9CBD-6A02054CA026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5034942" y="3388359"/>
            <a:ext cx="1280161" cy="12801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rIns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3D5A90CB-02EF-7747-A166-82C19CAD1B7A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034942" y="4853940"/>
            <a:ext cx="1280161" cy="128016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rIns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C3D0032D-3F40-C14A-94B4-20112DB6C036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571987" y="4853939"/>
            <a:ext cx="5162839" cy="1280160"/>
          </a:xfrm>
        </p:spPr>
        <p:txBody>
          <a:bodyPr anchor="ctr"/>
          <a:lstStyle>
            <a:lvl1pPr algn="l">
              <a:defRPr sz="1800">
                <a:solidFill>
                  <a:schemeClr val="accent2"/>
                </a:solidFill>
                <a:latin typeface="+mj-lt"/>
              </a:defRPr>
            </a:lvl1pPr>
            <a:lvl2pPr marL="9525" indent="0" algn="l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Picture Description</a:t>
            </a:r>
          </a:p>
          <a:p>
            <a:pPr lvl="1"/>
            <a:r>
              <a:rPr lang="en-US"/>
              <a:t>Supporting info</a:t>
            </a:r>
          </a:p>
        </p:txBody>
      </p:sp>
    </p:spTree>
    <p:extLst>
      <p:ext uri="{BB962C8B-B14F-4D97-AF65-F5344CB8AC3E}">
        <p14:creationId xmlns:p14="http://schemas.microsoft.com/office/powerpoint/2010/main" val="77574137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A569CC-FF0D-B940-87F9-2250AB92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61" y="330817"/>
            <a:ext cx="11271168" cy="5232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B22A31-06B1-EA47-B6DE-DC190F52FED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0061" y="3162300"/>
            <a:ext cx="3611880" cy="2971800"/>
          </a:xfrm>
        </p:spPr>
        <p:txBody>
          <a:bodyPr rIns="91440"/>
          <a:lstStyle>
            <a:lvl1pPr>
              <a:defRPr sz="2000">
                <a:latin typeface="+mj-lt"/>
              </a:defRPr>
            </a:lvl1pPr>
            <a:lvl2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Icon name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7D432E79-DAB3-8D4F-944D-0A5A85505AC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99705" y="3162300"/>
            <a:ext cx="3611880" cy="2971800"/>
          </a:xfrm>
        </p:spPr>
        <p:txBody>
          <a:bodyPr rIns="91440"/>
          <a:lstStyle>
            <a:lvl1pPr>
              <a:defRPr sz="2000">
                <a:latin typeface="+mj-lt"/>
              </a:defRPr>
            </a:lvl1pPr>
            <a:lvl2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Icon name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50040452-5FC8-0545-9A8E-C6C9DE8C8FB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29349" y="3162300"/>
            <a:ext cx="3611880" cy="2971800"/>
          </a:xfrm>
        </p:spPr>
        <p:txBody>
          <a:bodyPr rIns="91440"/>
          <a:lstStyle>
            <a:lvl1pPr>
              <a:defRPr sz="2000">
                <a:latin typeface="+mj-lt"/>
              </a:defRPr>
            </a:lvl1pPr>
            <a:lvl2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Icon name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AC43FC0-DD45-F846-9097-A7BCD2B4A3C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0061" y="2254623"/>
            <a:ext cx="603504" cy="603504"/>
          </a:xfrm>
        </p:spPr>
        <p:txBody>
          <a:bodyPr rIns="0"/>
          <a:lstStyle>
            <a:lvl1pPr algn="ctr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E47F4AA0-4A68-E342-8192-6CC7230EE1A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99705" y="2254623"/>
            <a:ext cx="603504" cy="603504"/>
          </a:xfrm>
        </p:spPr>
        <p:txBody>
          <a:bodyPr rIns="0"/>
          <a:lstStyle>
            <a:lvl1pPr algn="ctr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9E0F5356-C389-064C-8BE1-A15CF996E2D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9349" y="2254623"/>
            <a:ext cx="603504" cy="603504"/>
          </a:xfrm>
        </p:spPr>
        <p:txBody>
          <a:bodyPr rIns="0"/>
          <a:lstStyle>
            <a:lvl1pPr algn="ctr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184446144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A569CC-FF0D-B940-87F9-2250AB92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61" y="330817"/>
            <a:ext cx="11271168" cy="5232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B22A31-06B1-EA47-B6DE-DC190F52FED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0061" y="3162300"/>
            <a:ext cx="2651760" cy="2971800"/>
          </a:xfrm>
        </p:spPr>
        <p:txBody>
          <a:bodyPr rIns="91440"/>
          <a:lstStyle>
            <a:lvl1pPr>
              <a:defRPr sz="2000">
                <a:latin typeface="+mj-lt"/>
              </a:defRPr>
            </a:lvl1pPr>
            <a:lvl2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Icon name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7D432E79-DAB3-8D4F-944D-0A5A85505AC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43197" y="3162300"/>
            <a:ext cx="2651760" cy="2971800"/>
          </a:xfrm>
        </p:spPr>
        <p:txBody>
          <a:bodyPr rIns="91440"/>
          <a:lstStyle>
            <a:lvl1pPr>
              <a:defRPr sz="2000">
                <a:latin typeface="+mj-lt"/>
              </a:defRPr>
            </a:lvl1pPr>
            <a:lvl2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Icon name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50040452-5FC8-0545-9A8E-C6C9DE8C8FB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16333" y="3162300"/>
            <a:ext cx="2651760" cy="2971800"/>
          </a:xfrm>
        </p:spPr>
        <p:txBody>
          <a:bodyPr rIns="91440"/>
          <a:lstStyle>
            <a:lvl1pPr>
              <a:defRPr sz="2000">
                <a:latin typeface="+mj-lt"/>
              </a:defRPr>
            </a:lvl1pPr>
            <a:lvl2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Icon name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13471936-5EAB-8A4A-9419-A5A08CF58BE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089469" y="3162300"/>
            <a:ext cx="2651760" cy="2971800"/>
          </a:xfrm>
        </p:spPr>
        <p:txBody>
          <a:bodyPr rIns="91440"/>
          <a:lstStyle>
            <a:lvl1pPr>
              <a:defRPr sz="2000">
                <a:latin typeface="+mj-lt"/>
              </a:defRPr>
            </a:lvl1pPr>
            <a:lvl2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Icon name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948B8B1B-2797-DC43-B5B3-66D62CADE5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70061" y="2254624"/>
            <a:ext cx="603504" cy="603504"/>
          </a:xfrm>
        </p:spPr>
        <p:txBody>
          <a:bodyPr rIns="0"/>
          <a:lstStyle>
            <a:lvl1pPr algn="ctr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F6F48EB0-8981-8E48-9C6A-C8C53526986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43197" y="2254624"/>
            <a:ext cx="603504" cy="603504"/>
          </a:xfrm>
        </p:spPr>
        <p:txBody>
          <a:bodyPr rIns="0"/>
          <a:lstStyle>
            <a:lvl1pPr algn="ctr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91582D7F-6C65-8E4C-ADAE-24863B5EED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216333" y="2254624"/>
            <a:ext cx="603504" cy="603504"/>
          </a:xfrm>
        </p:spPr>
        <p:txBody>
          <a:bodyPr rIns="0"/>
          <a:lstStyle>
            <a:lvl1pPr algn="ctr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CB1901AB-E9DB-C847-A08A-4A60F031031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089469" y="2254624"/>
            <a:ext cx="603504" cy="603504"/>
          </a:xfrm>
        </p:spPr>
        <p:txBody>
          <a:bodyPr rIns="0"/>
          <a:lstStyle>
            <a:lvl1pPr algn="ctr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73640463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A569CC-FF0D-B940-87F9-2250AB92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61" y="330817"/>
            <a:ext cx="11271168" cy="5232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B22A31-06B1-EA47-B6DE-DC190F52FED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0061" y="3162300"/>
            <a:ext cx="2057400" cy="2971800"/>
          </a:xfrm>
        </p:spPr>
        <p:txBody>
          <a:bodyPr rIns="91440"/>
          <a:lstStyle>
            <a:lvl1pPr>
              <a:defRPr sz="2000">
                <a:latin typeface="+mj-lt"/>
              </a:defRPr>
            </a:lvl1pPr>
            <a:lvl2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Icon name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7D432E79-DAB3-8D4F-944D-0A5A85505AC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73503" y="3162300"/>
            <a:ext cx="2057400" cy="2971800"/>
          </a:xfrm>
        </p:spPr>
        <p:txBody>
          <a:bodyPr rIns="91440"/>
          <a:lstStyle>
            <a:lvl1pPr>
              <a:defRPr sz="2000">
                <a:latin typeface="+mj-lt"/>
              </a:defRPr>
            </a:lvl1pPr>
            <a:lvl2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Icon name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50040452-5FC8-0545-9A8E-C6C9DE8C8FB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076945" y="3162300"/>
            <a:ext cx="2057400" cy="2971800"/>
          </a:xfrm>
        </p:spPr>
        <p:txBody>
          <a:bodyPr rIns="91440"/>
          <a:lstStyle>
            <a:lvl1pPr>
              <a:defRPr sz="2000">
                <a:latin typeface="+mj-lt"/>
              </a:defRPr>
            </a:lvl1pPr>
            <a:lvl2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Icon name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13471936-5EAB-8A4A-9419-A5A08CF58BE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380387" y="3162300"/>
            <a:ext cx="2057400" cy="2971800"/>
          </a:xfrm>
        </p:spPr>
        <p:txBody>
          <a:bodyPr rIns="91440"/>
          <a:lstStyle>
            <a:lvl1pPr>
              <a:defRPr sz="2000">
                <a:latin typeface="+mj-lt"/>
              </a:defRPr>
            </a:lvl1pPr>
            <a:lvl2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Icon name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66A27CC9-5FC7-F245-B022-057A4C44522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83829" y="3162300"/>
            <a:ext cx="2057400" cy="2971800"/>
          </a:xfrm>
        </p:spPr>
        <p:txBody>
          <a:bodyPr rIns="91440"/>
          <a:lstStyle>
            <a:lvl1pPr>
              <a:defRPr sz="2000">
                <a:latin typeface="+mj-lt"/>
              </a:defRPr>
            </a:lvl1pPr>
            <a:lvl2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Icon name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151BBF03-B5BD-ED46-83AD-3CBFEC2038A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0061" y="2254624"/>
            <a:ext cx="603504" cy="603504"/>
          </a:xfrm>
        </p:spPr>
        <p:txBody>
          <a:bodyPr rIns="0"/>
          <a:lstStyle>
            <a:lvl1pPr algn="ctr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1" name="Picture Placeholder 5">
            <a:extLst>
              <a:ext uri="{FF2B5EF4-FFF2-40B4-BE49-F238E27FC236}">
                <a16:creationId xmlns:a16="http://schemas.microsoft.com/office/drawing/2014/main" id="{5370DC5B-8536-174B-9389-3D5708C8B33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2773503" y="2254624"/>
            <a:ext cx="603504" cy="603504"/>
          </a:xfrm>
        </p:spPr>
        <p:txBody>
          <a:bodyPr rIns="0"/>
          <a:lstStyle>
            <a:lvl1pPr algn="ctr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CDA008E6-3A9C-8E4F-A76D-AF654918D2E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076945" y="2254624"/>
            <a:ext cx="603504" cy="603504"/>
          </a:xfrm>
        </p:spPr>
        <p:txBody>
          <a:bodyPr rIns="0"/>
          <a:lstStyle>
            <a:lvl1pPr algn="ctr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3" name="Picture Placeholder 5">
            <a:extLst>
              <a:ext uri="{FF2B5EF4-FFF2-40B4-BE49-F238E27FC236}">
                <a16:creationId xmlns:a16="http://schemas.microsoft.com/office/drawing/2014/main" id="{8CB4003F-B5B3-B04A-994D-D16287C1F33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380387" y="2254624"/>
            <a:ext cx="603504" cy="603504"/>
          </a:xfrm>
        </p:spPr>
        <p:txBody>
          <a:bodyPr rIns="0"/>
          <a:lstStyle>
            <a:lvl1pPr algn="ctr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44" name="Picture Placeholder 5">
            <a:extLst>
              <a:ext uri="{FF2B5EF4-FFF2-40B4-BE49-F238E27FC236}">
                <a16:creationId xmlns:a16="http://schemas.microsoft.com/office/drawing/2014/main" id="{F5744648-8088-2E4F-B87E-1364FAA9F1C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683829" y="2254624"/>
            <a:ext cx="603504" cy="603504"/>
          </a:xfrm>
        </p:spPr>
        <p:txBody>
          <a:bodyPr rIns="0"/>
          <a:lstStyle>
            <a:lvl1pPr algn="ctr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425144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6F91-71AD-CD11-55BA-89E3605B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67DC-DAC8-11E2-E8FB-8118529C8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86D7C-11DD-2682-5EDD-0C115808E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5D651-E9C7-D70D-8846-E39577BE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3A0-47D9-403B-8285-BA9CC76F1CE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116D5-A53D-4AF4-0253-4B5E5B14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5A0EA-F9F7-2CA7-0738-F5F45BEC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D770-A5E7-45C2-8251-62D132B54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23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A569CC-FF0D-B940-87F9-2250AB92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61" y="2754231"/>
            <a:ext cx="3606639" cy="52322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B22A31-06B1-EA47-B6DE-DC190F52FED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257800" y="1333500"/>
            <a:ext cx="1676400" cy="1828800"/>
          </a:xfrm>
        </p:spPr>
        <p:txBody>
          <a:bodyPr rIns="0"/>
          <a:lstStyle>
            <a:lvl1pPr>
              <a:defRPr sz="2000">
                <a:latin typeface="+mj-lt"/>
              </a:defRPr>
            </a:lvl1pPr>
            <a:lvl2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Icon name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7D432E79-DAB3-8D4F-944D-0A5A85505AC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42936" y="1333500"/>
            <a:ext cx="1676400" cy="1828800"/>
          </a:xfrm>
        </p:spPr>
        <p:txBody>
          <a:bodyPr rIns="0"/>
          <a:lstStyle>
            <a:lvl1pPr>
              <a:defRPr sz="2000">
                <a:latin typeface="+mj-lt"/>
              </a:defRPr>
            </a:lvl1pPr>
            <a:lvl2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Icon name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50040452-5FC8-0545-9A8E-C6C9DE8C8FB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054252" y="1333500"/>
            <a:ext cx="1676400" cy="1828800"/>
          </a:xfrm>
        </p:spPr>
        <p:txBody>
          <a:bodyPr rIns="0"/>
          <a:lstStyle>
            <a:lvl1pPr>
              <a:defRPr sz="2000">
                <a:latin typeface="+mj-lt"/>
              </a:defRPr>
            </a:lvl1pPr>
            <a:lvl2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Icon name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13471936-5EAB-8A4A-9419-A5A08CF58BE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57800" y="4311396"/>
            <a:ext cx="1676400" cy="1828800"/>
          </a:xfrm>
        </p:spPr>
        <p:txBody>
          <a:bodyPr rIns="0"/>
          <a:lstStyle>
            <a:lvl1pPr>
              <a:defRPr sz="2000">
                <a:latin typeface="+mj-lt"/>
              </a:defRPr>
            </a:lvl1pPr>
            <a:lvl2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Icon name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66A27CC9-5FC7-F245-B022-057A4C44522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42936" y="4311396"/>
            <a:ext cx="1676400" cy="1828800"/>
          </a:xfrm>
        </p:spPr>
        <p:txBody>
          <a:bodyPr rIns="0"/>
          <a:lstStyle>
            <a:lvl1pPr>
              <a:defRPr sz="2000">
                <a:latin typeface="+mj-lt"/>
              </a:defRPr>
            </a:lvl1pPr>
            <a:lvl2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Icon name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459EC634-3048-D346-B784-082073FA9F3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0054252" y="4311396"/>
            <a:ext cx="1676400" cy="1828800"/>
          </a:xfrm>
        </p:spPr>
        <p:txBody>
          <a:bodyPr rIns="0"/>
          <a:lstStyle>
            <a:lvl1pPr>
              <a:defRPr sz="2000">
                <a:latin typeface="+mj-lt"/>
              </a:defRPr>
            </a:lvl1pPr>
            <a:lvl2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2pPr>
            <a:lvl3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3pPr>
            <a:lvl4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4pPr>
            <a:lvl5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5pPr>
            <a:lvl6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6pPr>
            <a:lvl7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 b="0" cap="none" spc="0" baseline="0">
                <a:solidFill>
                  <a:schemeClr val="tx1"/>
                </a:solidFill>
                <a:latin typeface="+mn-lt"/>
              </a:defRPr>
            </a:lvl7pPr>
            <a:lvl8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8pPr>
            <a:lvl9pPr marL="9525" indent="0">
              <a:lnSpc>
                <a:spcPct val="105000"/>
              </a:lnSpc>
              <a:spcBef>
                <a:spcPts val="1500"/>
              </a:spcBef>
              <a:buFont typeface="Arial" panose="020B0604020202020204" pitchFamily="34" charset="0"/>
              <a:buChar char="​"/>
              <a:tabLst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Icon name</a:t>
            </a:r>
          </a:p>
          <a:p>
            <a:pPr lvl="1"/>
            <a:r>
              <a:rPr lang="en-US"/>
              <a:t>Supporting info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34DC33E8-D423-9B40-87E5-1D94061C298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257800" y="3435096"/>
            <a:ext cx="603504" cy="603504"/>
          </a:xfrm>
        </p:spPr>
        <p:txBody>
          <a:bodyPr rIns="0"/>
          <a:lstStyle>
            <a:lvl1pPr algn="ctr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DE6F2096-D9C7-8E49-AFCA-62B8FE4E987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257800" y="457200"/>
            <a:ext cx="603504" cy="603504"/>
          </a:xfrm>
        </p:spPr>
        <p:txBody>
          <a:bodyPr rIns="0"/>
          <a:lstStyle>
            <a:lvl1pPr algn="ctr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FB40099E-0266-A147-9A72-BC2F9D2233D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642936" y="457200"/>
            <a:ext cx="603504" cy="603504"/>
          </a:xfrm>
        </p:spPr>
        <p:txBody>
          <a:bodyPr rIns="0"/>
          <a:lstStyle>
            <a:lvl1pPr algn="ctr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CC2E3A56-77D8-2C45-8669-B7C335914B1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054252" y="471757"/>
            <a:ext cx="603504" cy="603504"/>
          </a:xfrm>
        </p:spPr>
        <p:txBody>
          <a:bodyPr rIns="0"/>
          <a:lstStyle>
            <a:lvl1pPr algn="ctr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1" name="Picture Placeholder 5">
            <a:extLst>
              <a:ext uri="{FF2B5EF4-FFF2-40B4-BE49-F238E27FC236}">
                <a16:creationId xmlns:a16="http://schemas.microsoft.com/office/drawing/2014/main" id="{0625094E-F66D-8E4E-8D13-805B9CEB83F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642936" y="3448050"/>
            <a:ext cx="603504" cy="603504"/>
          </a:xfrm>
        </p:spPr>
        <p:txBody>
          <a:bodyPr rIns="0"/>
          <a:lstStyle>
            <a:lvl1pPr algn="ctr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32" name="Picture Placeholder 5">
            <a:extLst>
              <a:ext uri="{FF2B5EF4-FFF2-40B4-BE49-F238E27FC236}">
                <a16:creationId xmlns:a16="http://schemas.microsoft.com/office/drawing/2014/main" id="{BF143E8C-E2D8-1C45-8A51-42C2D1DAA59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054252" y="3448050"/>
            <a:ext cx="603504" cy="603504"/>
          </a:xfrm>
        </p:spPr>
        <p:txBody>
          <a:bodyPr rIns="0"/>
          <a:lstStyle>
            <a:lvl1pPr algn="ctr">
              <a:defRPr sz="9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59211665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Layout 1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BD33-6450-7846-8CB6-E0B4118F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61" y="330817"/>
            <a:ext cx="11271168" cy="5232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DDDD0EF-DDD6-CF4A-B794-5A224237EAA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0061" y="1813335"/>
            <a:ext cx="5513832" cy="4320764"/>
          </a:xfrm>
        </p:spPr>
        <p:txBody>
          <a:bodyPr lIns="9144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A04F16C-B1B8-1148-A86B-E7447D7BD7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27397" y="1813336"/>
            <a:ext cx="5513832" cy="1800408"/>
          </a:xfrm>
        </p:spPr>
        <p:txBody>
          <a:bodyPr lIns="9144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05E6F-7E29-8A4C-88D7-63D30A87E1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061" y="1371600"/>
            <a:ext cx="5513832" cy="304800"/>
          </a:xfrm>
          <a:solidFill>
            <a:schemeClr val="bg2"/>
          </a:solidFill>
        </p:spPr>
        <p:txBody>
          <a:bodyPr lIns="91440" tIns="9144" rIns="0" anchor="ctr"/>
          <a:lstStyle>
            <a:lvl1pPr marL="0" indent="0" algn="l">
              <a:lnSpc>
                <a:spcPct val="103000"/>
              </a:lnSpc>
              <a:buNone/>
              <a:defRPr sz="1050" b="1" cap="all" spc="70" baseline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1C6BEF8-A683-E145-871B-DE9B84D408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27397" y="1371600"/>
            <a:ext cx="5513832" cy="304800"/>
          </a:xfrm>
          <a:solidFill>
            <a:schemeClr val="bg2"/>
          </a:solidFill>
        </p:spPr>
        <p:txBody>
          <a:bodyPr lIns="91440" tIns="9144" rIns="0" anchor="ctr"/>
          <a:lstStyle>
            <a:lvl1pPr marL="0" indent="0" algn="l">
              <a:lnSpc>
                <a:spcPct val="103000"/>
              </a:lnSpc>
              <a:buNone/>
              <a:defRPr sz="1050" b="1" cap="all" spc="70" baseline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37BCDB7-1A3B-2946-9635-351C11A0EE3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27397" y="4333691"/>
            <a:ext cx="5513832" cy="1800408"/>
          </a:xfrm>
        </p:spPr>
        <p:txBody>
          <a:bodyPr lIns="9144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91A482C-DBEC-C941-A1E1-13448D3AFE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7397" y="3897826"/>
            <a:ext cx="5513832" cy="304800"/>
          </a:xfrm>
          <a:solidFill>
            <a:schemeClr val="bg2"/>
          </a:solidFill>
        </p:spPr>
        <p:txBody>
          <a:bodyPr lIns="91440" tIns="9144" rIns="0" anchor="ctr"/>
          <a:lstStyle>
            <a:lvl1pPr marL="0" indent="0" algn="l">
              <a:lnSpc>
                <a:spcPct val="103000"/>
              </a:lnSpc>
              <a:buNone/>
              <a:defRPr sz="1050" b="1" cap="all" spc="70" baseline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032626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Layout 1-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BD33-6450-7846-8CB6-E0B4118F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61" y="330817"/>
            <a:ext cx="11271168" cy="5232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DDDD0EF-DDD6-CF4A-B794-5A224237EAA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0061" y="1813335"/>
            <a:ext cx="3611880" cy="4320764"/>
          </a:xfrm>
        </p:spPr>
        <p:txBody>
          <a:bodyPr lIns="9144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A04F16C-B1B8-1148-A86B-E7447D7BD7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99705" y="1813336"/>
            <a:ext cx="3611880" cy="1800408"/>
          </a:xfrm>
        </p:spPr>
        <p:txBody>
          <a:bodyPr lIns="9144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05E6F-7E29-8A4C-88D7-63D30A87E1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061" y="1371600"/>
            <a:ext cx="3611880" cy="304800"/>
          </a:xfrm>
          <a:solidFill>
            <a:schemeClr val="bg2"/>
          </a:solidFill>
        </p:spPr>
        <p:txBody>
          <a:bodyPr lIns="91440" tIns="9144" rIns="0" anchor="ctr"/>
          <a:lstStyle>
            <a:lvl1pPr marL="0" indent="0" algn="l">
              <a:lnSpc>
                <a:spcPct val="103000"/>
              </a:lnSpc>
              <a:buNone/>
              <a:defRPr sz="1050" b="1" cap="all" spc="70" baseline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1C6BEF8-A683-E145-871B-DE9B84D408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99705" y="1371600"/>
            <a:ext cx="3611880" cy="304800"/>
          </a:xfrm>
          <a:solidFill>
            <a:schemeClr val="bg2"/>
          </a:solidFill>
        </p:spPr>
        <p:txBody>
          <a:bodyPr lIns="91440" tIns="9144" rIns="0" anchor="ctr"/>
          <a:lstStyle>
            <a:lvl1pPr marL="0" indent="0" algn="l">
              <a:lnSpc>
                <a:spcPct val="103000"/>
              </a:lnSpc>
              <a:buNone/>
              <a:defRPr sz="1050" b="1" cap="all" spc="70" baseline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37BCDB7-1A3B-2946-9635-351C11A0EE3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99705" y="4333691"/>
            <a:ext cx="3611880" cy="1800408"/>
          </a:xfrm>
        </p:spPr>
        <p:txBody>
          <a:bodyPr lIns="9144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91A482C-DBEC-C941-A1E1-13448D3AFE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99705" y="3897826"/>
            <a:ext cx="3611880" cy="304800"/>
          </a:xfrm>
          <a:solidFill>
            <a:schemeClr val="bg2"/>
          </a:solidFill>
        </p:spPr>
        <p:txBody>
          <a:bodyPr lIns="91440" tIns="9144" rIns="0" anchor="ctr"/>
          <a:lstStyle>
            <a:lvl1pPr marL="0" indent="0" algn="l">
              <a:lnSpc>
                <a:spcPct val="103000"/>
              </a:lnSpc>
              <a:buNone/>
              <a:defRPr sz="1050" b="1" cap="all" spc="70" baseline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5C92760-7FAF-3541-A0D0-29535DE030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9349" y="1813336"/>
            <a:ext cx="3611880" cy="1800408"/>
          </a:xfrm>
        </p:spPr>
        <p:txBody>
          <a:bodyPr lIns="9144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57453D9-6621-174C-8ADE-72FF8E604E0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29349" y="1371600"/>
            <a:ext cx="3611880" cy="304800"/>
          </a:xfrm>
          <a:solidFill>
            <a:schemeClr val="bg2"/>
          </a:solidFill>
        </p:spPr>
        <p:txBody>
          <a:bodyPr lIns="91440" tIns="9144" rIns="0" anchor="ctr"/>
          <a:lstStyle>
            <a:lvl1pPr marL="0" indent="0" algn="l">
              <a:lnSpc>
                <a:spcPct val="103000"/>
              </a:lnSpc>
              <a:buNone/>
              <a:defRPr sz="1050" b="1" cap="all" spc="70" baseline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F24BD57-4EBC-1245-B2DC-98FA8B45045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129349" y="4333691"/>
            <a:ext cx="3611880" cy="1800408"/>
          </a:xfrm>
        </p:spPr>
        <p:txBody>
          <a:bodyPr lIns="9144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C06C85C-C218-E94F-A960-B25247EB48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9349" y="3897826"/>
            <a:ext cx="3611880" cy="304800"/>
          </a:xfrm>
          <a:solidFill>
            <a:schemeClr val="bg2"/>
          </a:solidFill>
        </p:spPr>
        <p:txBody>
          <a:bodyPr lIns="91440" tIns="9144" rIns="0" anchor="ctr"/>
          <a:lstStyle>
            <a:lvl1pPr marL="0" indent="0" algn="l">
              <a:lnSpc>
                <a:spcPct val="103000"/>
              </a:lnSpc>
              <a:buNone/>
              <a:defRPr sz="1050" b="1" cap="all" spc="70" baseline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56662383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Layout 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BD33-6450-7846-8CB6-E0B4118F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61" y="330817"/>
            <a:ext cx="11271168" cy="5232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DDDD0EF-DDD6-CF4A-B794-5A224237EAA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0061" y="1813335"/>
            <a:ext cx="5513832" cy="1735526"/>
          </a:xfrm>
        </p:spPr>
        <p:txBody>
          <a:bodyPr lIns="9144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A04F16C-B1B8-1148-A86B-E7447D7BD7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061" y="4339561"/>
            <a:ext cx="5513832" cy="1794537"/>
          </a:xfrm>
        </p:spPr>
        <p:txBody>
          <a:bodyPr lIns="9144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05E6F-7E29-8A4C-88D7-63D30A87E1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061" y="1371600"/>
            <a:ext cx="5513832" cy="304800"/>
          </a:xfrm>
          <a:solidFill>
            <a:schemeClr val="bg2"/>
          </a:solidFill>
        </p:spPr>
        <p:txBody>
          <a:bodyPr lIns="91440" tIns="9144" rIns="0" anchor="ctr"/>
          <a:lstStyle>
            <a:lvl1pPr marL="0" indent="0" algn="l">
              <a:lnSpc>
                <a:spcPct val="103000"/>
              </a:lnSpc>
              <a:buNone/>
              <a:defRPr sz="1050" b="1" cap="all" spc="70" baseline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1C6BEF8-A683-E145-871B-DE9B84D408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0061" y="3897826"/>
            <a:ext cx="5513832" cy="304800"/>
          </a:xfrm>
          <a:solidFill>
            <a:schemeClr val="bg2"/>
          </a:solidFill>
        </p:spPr>
        <p:txBody>
          <a:bodyPr lIns="91440" tIns="9144" rIns="0" anchor="ctr"/>
          <a:lstStyle>
            <a:lvl1pPr marL="0" indent="0" algn="l">
              <a:lnSpc>
                <a:spcPct val="103000"/>
              </a:lnSpc>
              <a:buNone/>
              <a:defRPr sz="1050" b="1" cap="all" spc="70" baseline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37BCDB7-1A3B-2946-9635-351C11A0EE3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27397" y="1813335"/>
            <a:ext cx="5513832" cy="4320764"/>
          </a:xfrm>
        </p:spPr>
        <p:txBody>
          <a:bodyPr lIns="9144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791A482C-DBEC-C941-A1E1-13448D3AFE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7397" y="1371600"/>
            <a:ext cx="5513832" cy="304800"/>
          </a:xfrm>
          <a:solidFill>
            <a:schemeClr val="bg2"/>
          </a:solidFill>
        </p:spPr>
        <p:txBody>
          <a:bodyPr lIns="91440" tIns="9144" rIns="0" anchor="ctr"/>
          <a:lstStyle>
            <a:lvl1pPr marL="0" indent="0" algn="l">
              <a:lnSpc>
                <a:spcPct val="103000"/>
              </a:lnSpc>
              <a:buNone/>
              <a:defRPr sz="1050" b="1" cap="all" spc="70" baseline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282426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Layout 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BD33-6450-7846-8CB6-E0B4118F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61" y="330817"/>
            <a:ext cx="11271168" cy="5232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DDDD0EF-DDD6-CF4A-B794-5A224237EAA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0061" y="1813335"/>
            <a:ext cx="5513832" cy="1735526"/>
          </a:xfrm>
        </p:spPr>
        <p:txBody>
          <a:bodyPr lIns="9144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A04F16C-B1B8-1148-A86B-E7447D7BD7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061" y="4339561"/>
            <a:ext cx="5513832" cy="1794537"/>
          </a:xfrm>
        </p:spPr>
        <p:txBody>
          <a:bodyPr lIns="9144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05E6F-7E29-8A4C-88D7-63D30A87E1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061" y="1371600"/>
            <a:ext cx="5513832" cy="304800"/>
          </a:xfrm>
          <a:solidFill>
            <a:schemeClr val="bg2"/>
          </a:solidFill>
        </p:spPr>
        <p:txBody>
          <a:bodyPr lIns="91440" tIns="9144" rIns="0" anchor="ctr"/>
          <a:lstStyle>
            <a:lvl1pPr marL="0" indent="0" algn="l">
              <a:lnSpc>
                <a:spcPct val="103000"/>
              </a:lnSpc>
              <a:buNone/>
              <a:defRPr sz="1050" b="1" cap="all" spc="70" baseline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1C6BEF8-A683-E145-871B-DE9B84D408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0061" y="3897826"/>
            <a:ext cx="5513832" cy="304800"/>
          </a:xfrm>
          <a:solidFill>
            <a:schemeClr val="bg2"/>
          </a:solidFill>
        </p:spPr>
        <p:txBody>
          <a:bodyPr lIns="91440" tIns="9144" rIns="0" anchor="ctr"/>
          <a:lstStyle>
            <a:lvl1pPr marL="0" indent="0" algn="l">
              <a:lnSpc>
                <a:spcPct val="103000"/>
              </a:lnSpc>
              <a:buNone/>
              <a:defRPr sz="1050" b="1" cap="all" spc="70" baseline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FCD1C7A-D9A4-1544-B2E5-FAF3B2A7F99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27397" y="1813335"/>
            <a:ext cx="5513832" cy="1735526"/>
          </a:xfrm>
        </p:spPr>
        <p:txBody>
          <a:bodyPr lIns="9144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AB00EFF-2AA5-9D4C-949B-5AC8DB4516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27397" y="4339561"/>
            <a:ext cx="5513832" cy="1794537"/>
          </a:xfrm>
        </p:spPr>
        <p:txBody>
          <a:bodyPr lIns="9144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7D06EB3-393E-F84D-8787-3C1338D20D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27397" y="1371600"/>
            <a:ext cx="5513832" cy="304800"/>
          </a:xfrm>
          <a:solidFill>
            <a:schemeClr val="bg2"/>
          </a:solidFill>
        </p:spPr>
        <p:txBody>
          <a:bodyPr lIns="91440" tIns="9144" rIns="0" anchor="ctr"/>
          <a:lstStyle>
            <a:lvl1pPr marL="0" indent="0" algn="l">
              <a:lnSpc>
                <a:spcPct val="103000"/>
              </a:lnSpc>
              <a:buNone/>
              <a:defRPr sz="1050" b="1" cap="all" spc="70" baseline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76D3B0B-0345-FE48-B235-6334593019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27397" y="3897826"/>
            <a:ext cx="5513832" cy="304800"/>
          </a:xfrm>
          <a:solidFill>
            <a:schemeClr val="bg2"/>
          </a:solidFill>
        </p:spPr>
        <p:txBody>
          <a:bodyPr lIns="91440" tIns="9144" rIns="0" anchor="ctr"/>
          <a:lstStyle>
            <a:lvl1pPr marL="0" indent="0" algn="l">
              <a:lnSpc>
                <a:spcPct val="103000"/>
              </a:lnSpc>
              <a:buNone/>
              <a:defRPr sz="1050" b="1" cap="all" spc="70" baseline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3090109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Layout 2-2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BD33-6450-7846-8CB6-E0B4118F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61" y="330817"/>
            <a:ext cx="11271168" cy="5232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DDDD0EF-DDD6-CF4A-B794-5A224237EAA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0061" y="1813335"/>
            <a:ext cx="3611880" cy="1735526"/>
          </a:xfrm>
        </p:spPr>
        <p:txBody>
          <a:bodyPr lIns="9144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8A04F16C-B1B8-1148-A86B-E7447D7BD7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061" y="4339561"/>
            <a:ext cx="3611880" cy="1790700"/>
          </a:xfrm>
        </p:spPr>
        <p:txBody>
          <a:bodyPr lIns="9144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05E6F-7E29-8A4C-88D7-63D30A87E1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061" y="1371600"/>
            <a:ext cx="3611880" cy="304800"/>
          </a:xfrm>
          <a:solidFill>
            <a:schemeClr val="bg2"/>
          </a:solidFill>
        </p:spPr>
        <p:txBody>
          <a:bodyPr lIns="91440" tIns="9144" rIns="0" anchor="ctr"/>
          <a:lstStyle>
            <a:lvl1pPr marL="0" indent="0" algn="l">
              <a:lnSpc>
                <a:spcPct val="103000"/>
              </a:lnSpc>
              <a:buNone/>
              <a:defRPr sz="1050" b="1" cap="all" spc="70" baseline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1C6BEF8-A683-E145-871B-DE9B84D408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0061" y="3897826"/>
            <a:ext cx="3611880" cy="304800"/>
          </a:xfrm>
          <a:solidFill>
            <a:schemeClr val="bg2"/>
          </a:solidFill>
        </p:spPr>
        <p:txBody>
          <a:bodyPr lIns="91440" tIns="9144" rIns="0" anchor="ctr"/>
          <a:lstStyle>
            <a:lvl1pPr marL="0" indent="0" algn="l">
              <a:lnSpc>
                <a:spcPct val="103000"/>
              </a:lnSpc>
              <a:buNone/>
              <a:defRPr sz="1050" b="1" cap="all" spc="70" baseline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FCD1C7A-D9A4-1544-B2E5-FAF3B2A7F99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299705" y="1813335"/>
            <a:ext cx="3611880" cy="1735526"/>
          </a:xfrm>
        </p:spPr>
        <p:txBody>
          <a:bodyPr lIns="9144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AB00EFF-2AA5-9D4C-949B-5AC8DB4516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99705" y="4339561"/>
            <a:ext cx="3611880" cy="1790700"/>
          </a:xfrm>
        </p:spPr>
        <p:txBody>
          <a:bodyPr lIns="9144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7D06EB3-393E-F84D-8787-3C1338D20D6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99705" y="1371600"/>
            <a:ext cx="3611880" cy="304800"/>
          </a:xfrm>
          <a:solidFill>
            <a:schemeClr val="bg2"/>
          </a:solidFill>
        </p:spPr>
        <p:txBody>
          <a:bodyPr lIns="91440" tIns="9144" rIns="0" anchor="ctr"/>
          <a:lstStyle>
            <a:lvl1pPr marL="0" indent="0" algn="l">
              <a:lnSpc>
                <a:spcPct val="103000"/>
              </a:lnSpc>
              <a:buNone/>
              <a:defRPr sz="1050" b="1" cap="all" spc="70" baseline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76D3B0B-0345-FE48-B235-6334593019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9705" y="3897826"/>
            <a:ext cx="3611880" cy="304800"/>
          </a:xfrm>
          <a:solidFill>
            <a:schemeClr val="bg2"/>
          </a:solidFill>
        </p:spPr>
        <p:txBody>
          <a:bodyPr lIns="91440" tIns="9144" rIns="0" anchor="ctr"/>
          <a:lstStyle>
            <a:lvl1pPr marL="0" indent="0" algn="l">
              <a:lnSpc>
                <a:spcPct val="103000"/>
              </a:lnSpc>
              <a:buNone/>
              <a:defRPr sz="1050" b="1" cap="all" spc="70" baseline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00831EC-E70F-3E4C-B9F6-8C8B03E506E4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129349" y="1813335"/>
            <a:ext cx="3611880" cy="1735526"/>
          </a:xfrm>
        </p:spPr>
        <p:txBody>
          <a:bodyPr lIns="9144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75B036FC-5EAD-5943-9AEF-DB447DF7389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29349" y="4343400"/>
            <a:ext cx="3611880" cy="1790700"/>
          </a:xfrm>
        </p:spPr>
        <p:txBody>
          <a:bodyPr lIns="91440" r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ACD4BC48-0796-EF45-A904-895FF6EA101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29349" y="1371600"/>
            <a:ext cx="3611880" cy="304800"/>
          </a:xfrm>
          <a:solidFill>
            <a:schemeClr val="bg2"/>
          </a:solidFill>
        </p:spPr>
        <p:txBody>
          <a:bodyPr lIns="91440" tIns="9144" rIns="0" anchor="ctr"/>
          <a:lstStyle>
            <a:lvl1pPr marL="0" indent="0" algn="l">
              <a:lnSpc>
                <a:spcPct val="103000"/>
              </a:lnSpc>
              <a:buNone/>
              <a:defRPr sz="1050" b="1" cap="all" spc="70" baseline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8A96A10-3A26-884D-AA06-4B354367E3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29349" y="3897826"/>
            <a:ext cx="3611880" cy="304800"/>
          </a:xfrm>
          <a:solidFill>
            <a:schemeClr val="bg2"/>
          </a:solidFill>
        </p:spPr>
        <p:txBody>
          <a:bodyPr lIns="91440" tIns="9144" rIns="0" anchor="ctr"/>
          <a:lstStyle>
            <a:lvl1pPr marL="0" indent="0" algn="l">
              <a:lnSpc>
                <a:spcPct val="103000"/>
              </a:lnSpc>
              <a:buNone/>
              <a:defRPr sz="1050" b="1" cap="all" spc="70" baseline="0">
                <a:solidFill>
                  <a:schemeClr val="tx1"/>
                </a:solidFill>
                <a:latin typeface="+mn-lt"/>
              </a:defRPr>
            </a:lvl1pPr>
            <a:lvl2pPr marL="155448" indent="0">
              <a:buNone/>
              <a:defRPr/>
            </a:lvl2pPr>
            <a:lvl3pPr marL="347472" indent="0">
              <a:buNone/>
              <a:defRPr/>
            </a:lvl3pPr>
            <a:lvl4pPr marL="0" indent="0">
              <a:buNone/>
              <a:defRPr/>
            </a:lvl4pPr>
            <a:lvl5pPr marL="6350" indent="0">
              <a:buNone/>
              <a:defRPr/>
            </a:lvl5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277892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79159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Midn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0F2064-8578-D349-A66C-E9235DAC75C6}"/>
              </a:ext>
            </a:extLst>
          </p:cNvPr>
          <p:cNvSpPr txBox="1"/>
          <p:nvPr userDrawn="1"/>
        </p:nvSpPr>
        <p:spPr>
          <a:xfrm>
            <a:off x="686404" y="6434864"/>
            <a:ext cx="954779" cy="107722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100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LAM RESEARCH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F3FE16-2061-4803-8046-24A32ADDD8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8208" y="6283829"/>
            <a:ext cx="307792" cy="3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61325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5393B8-7576-3449-9192-B841D06637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9156" b="11879"/>
          <a:stretch/>
        </p:blipFill>
        <p:spPr>
          <a:xfrm>
            <a:off x="0" y="0"/>
            <a:ext cx="2541318" cy="604335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36ECF9-CFEB-B64A-8A5E-CEA304E755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00497" y="4648200"/>
            <a:ext cx="8408269" cy="312073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3000"/>
              </a:lnSpc>
              <a:spcBef>
                <a:spcPts val="0"/>
              </a:spcBef>
              <a:spcAft>
                <a:spcPts val="1500"/>
              </a:spcAft>
              <a:buNone/>
              <a:defRPr sz="2100" b="0" i="1" baseline="0">
                <a:solidFill>
                  <a:schemeClr val="accent1"/>
                </a:solidFill>
                <a:latin typeface="+mj-lt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edit optional additional information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789E31-437E-0448-98BC-C92EE33EF7E0}"/>
              </a:ext>
            </a:extLst>
          </p:cNvPr>
          <p:cNvSpPr txBox="1"/>
          <p:nvPr userDrawn="1"/>
        </p:nvSpPr>
        <p:spPr>
          <a:xfrm>
            <a:off x="3281448" y="2404728"/>
            <a:ext cx="7231727" cy="20928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sz="13300" kern="1200" spc="0">
                <a:solidFill>
                  <a:schemeClr val="bg1"/>
                </a:solidFill>
                <a:latin typeface="+mj-lt"/>
              </a:rPr>
              <a:t>Q&amp;A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4425B-5FE4-4541-BFC3-E8ED68B4F76C}"/>
              </a:ext>
            </a:extLst>
          </p:cNvPr>
          <p:cNvSpPr txBox="1"/>
          <p:nvPr userDrawn="1"/>
        </p:nvSpPr>
        <p:spPr>
          <a:xfrm>
            <a:off x="686404" y="6434864"/>
            <a:ext cx="954779" cy="107722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100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LAM RESEARCH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FB09F7-1AF4-433A-B921-5EF05D2937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8208" y="6283829"/>
            <a:ext cx="307792" cy="3077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A99C7E5-6A31-452C-9AEB-01C539A574A8}"/>
              </a:ext>
            </a:extLst>
          </p:cNvPr>
          <p:cNvSpPr/>
          <p:nvPr userDrawn="1"/>
        </p:nvSpPr>
        <p:spPr bwMode="auto">
          <a:xfrm>
            <a:off x="8709891" y="6283829"/>
            <a:ext cx="3482109" cy="574171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10547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E24339E2-63A3-491D-9B4E-A524F5B5C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6553" y="4876801"/>
            <a:ext cx="2647619" cy="1039906"/>
          </a:xfrm>
          <a:prstGeom prst="rect">
            <a:avLst/>
          </a:prstGeom>
        </p:spPr>
      </p:pic>
      <p:sp>
        <p:nvSpPr>
          <p:cNvPr id="619" name="Rectangle 618">
            <a:extLst>
              <a:ext uri="{FF2B5EF4-FFF2-40B4-BE49-F238E27FC236}">
                <a16:creationId xmlns:a16="http://schemas.microsoft.com/office/drawing/2014/main" id="{01BF27D4-12E1-1840-BBD2-49B712CFD37F}"/>
              </a:ext>
            </a:extLst>
          </p:cNvPr>
          <p:cNvSpPr/>
          <p:nvPr userDrawn="1"/>
        </p:nvSpPr>
        <p:spPr bwMode="auto">
          <a:xfrm>
            <a:off x="11827565" y="4542182"/>
            <a:ext cx="364435" cy="2315817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D2A313-E146-DD40-BC83-9C0E3FE53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485" t="71111" b="13725"/>
          <a:stretch/>
        </p:blipFill>
        <p:spPr>
          <a:xfrm>
            <a:off x="3594846" y="4876800"/>
            <a:ext cx="8597153" cy="10399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94339BB-005D-403D-8731-A35D7974F0FD}"/>
              </a:ext>
            </a:extLst>
          </p:cNvPr>
          <p:cNvSpPr/>
          <p:nvPr userDrawn="1"/>
        </p:nvSpPr>
        <p:spPr bwMode="auto">
          <a:xfrm>
            <a:off x="8709891" y="6283829"/>
            <a:ext cx="3482109" cy="574171"/>
          </a:xfrm>
          <a:prstGeom prst="rect">
            <a:avLst/>
          </a:prstGeom>
          <a:solidFill>
            <a:schemeClr val="tx1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584318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E9BC-E7EB-3C5C-4F1A-D528D430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0D4B6-6011-2516-40BA-944EF0F95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7898B-0633-9B4F-66B6-2B8BEB71B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275DA-5C53-914D-C331-D60AA7DA0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622F6-C726-6EE9-8660-A8AF13841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C6108-5798-A15A-0D9E-355D4E50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3A0-47D9-403B-8285-BA9CC76F1CE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9CF132-E076-C672-6D9E-4980F61D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7CE16-554F-B64E-30FF-77838B8B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D770-A5E7-45C2-8251-62D132B54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350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E5E1EB6-86DD-1E48-A238-81347E313515}"/>
              </a:ext>
            </a:extLst>
          </p:cNvPr>
          <p:cNvGrpSpPr/>
          <p:nvPr userDrawn="1"/>
        </p:nvGrpSpPr>
        <p:grpSpPr>
          <a:xfrm>
            <a:off x="-646" y="0"/>
            <a:ext cx="12182357" cy="6860238"/>
            <a:chOff x="-646" y="0"/>
            <a:chExt cx="12182357" cy="6860238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399D9F0-3882-7441-A617-D6F5006909D9}"/>
                </a:ext>
              </a:extLst>
            </p:cNvPr>
            <p:cNvGrpSpPr/>
            <p:nvPr userDrawn="1"/>
          </p:nvGrpSpPr>
          <p:grpSpPr>
            <a:xfrm>
              <a:off x="-646" y="0"/>
              <a:ext cx="12182357" cy="6860238"/>
              <a:chOff x="-646" y="0"/>
              <a:chExt cx="12182357" cy="6860238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65F366D-BE99-B74C-A22A-0135D298A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" y="2238"/>
                <a:ext cx="0" cy="6858000"/>
              </a:xfrm>
              <a:prstGeom prst="line">
                <a:avLst/>
              </a:prstGeom>
              <a:ln w="12700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97B1D56-85E1-EE4E-ADAC-BEBC3C36D1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646" y="459438"/>
                <a:ext cx="12182357" cy="0"/>
              </a:xfrm>
              <a:prstGeom prst="line">
                <a:avLst/>
              </a:prstGeom>
              <a:ln w="12700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6B00246B-2232-C949-BE21-F1D7888F1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31752" y="0"/>
                <a:ext cx="0" cy="6858000"/>
              </a:xfrm>
              <a:prstGeom prst="line">
                <a:avLst/>
              </a:prstGeom>
              <a:ln w="12700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003C654-824E-C449-A062-22ED4750CE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646" y="6128718"/>
                <a:ext cx="12182357" cy="0"/>
              </a:xfrm>
              <a:prstGeom prst="line">
                <a:avLst/>
              </a:prstGeom>
              <a:ln w="12700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97C0E3F7-E683-AD4B-8399-51FA6D0825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646" y="6449890"/>
                <a:ext cx="12182357" cy="0"/>
              </a:xfrm>
              <a:prstGeom prst="line">
                <a:avLst/>
              </a:prstGeom>
              <a:ln w="12700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FCE5279-9F9C-D941-855A-208745F8D8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646" y="6522253"/>
                <a:ext cx="12182357" cy="0"/>
              </a:xfrm>
              <a:prstGeom prst="line">
                <a:avLst/>
              </a:prstGeom>
              <a:ln w="12700">
                <a:solidFill>
                  <a:schemeClr val="accent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0DAAE83-F53E-A040-8C76-6A782C8787FA}"/>
                </a:ext>
              </a:extLst>
            </p:cNvPr>
            <p:cNvGrpSpPr/>
            <p:nvPr userDrawn="1"/>
          </p:nvGrpSpPr>
          <p:grpSpPr>
            <a:xfrm>
              <a:off x="463633" y="457207"/>
              <a:ext cx="11271167" cy="5667659"/>
              <a:chOff x="463633" y="457207"/>
              <a:chExt cx="11271167" cy="5667659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D3D569A-D1D2-6142-B0E1-513AB00783FF}"/>
                  </a:ext>
                </a:extLst>
              </p:cNvPr>
              <p:cNvSpPr/>
              <p:nvPr/>
            </p:nvSpPr>
            <p:spPr>
              <a:xfrm>
                <a:off x="463633" y="457207"/>
                <a:ext cx="729472" cy="5667659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B435EFD-B0A3-7641-9634-1F65658E8148}"/>
                  </a:ext>
                </a:extLst>
              </p:cNvPr>
              <p:cNvSpPr/>
              <p:nvPr/>
            </p:nvSpPr>
            <p:spPr>
              <a:xfrm>
                <a:off x="1421969" y="457207"/>
                <a:ext cx="729472" cy="5667659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93266C3-DF80-064A-BC90-7B2173ADA74E}"/>
                  </a:ext>
                </a:extLst>
              </p:cNvPr>
              <p:cNvSpPr/>
              <p:nvPr/>
            </p:nvSpPr>
            <p:spPr>
              <a:xfrm>
                <a:off x="2380305" y="457207"/>
                <a:ext cx="729472" cy="5667659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E269D16-E7E0-A94F-A713-1493209085E9}"/>
                  </a:ext>
                </a:extLst>
              </p:cNvPr>
              <p:cNvSpPr/>
              <p:nvPr/>
            </p:nvSpPr>
            <p:spPr>
              <a:xfrm>
                <a:off x="3338641" y="457207"/>
                <a:ext cx="729472" cy="5667659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9196236-7266-9241-AEC0-BAF6BE880AEB}"/>
                  </a:ext>
                </a:extLst>
              </p:cNvPr>
              <p:cNvSpPr/>
              <p:nvPr/>
            </p:nvSpPr>
            <p:spPr>
              <a:xfrm>
                <a:off x="4296977" y="457207"/>
                <a:ext cx="729472" cy="5667659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F106C4C-B243-DF43-B76D-8CAC97BFD48B}"/>
                  </a:ext>
                </a:extLst>
              </p:cNvPr>
              <p:cNvSpPr/>
              <p:nvPr/>
            </p:nvSpPr>
            <p:spPr>
              <a:xfrm>
                <a:off x="5255313" y="457207"/>
                <a:ext cx="729472" cy="5667659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514700E-826C-3348-9238-25D94D073C4A}"/>
                  </a:ext>
                </a:extLst>
              </p:cNvPr>
              <p:cNvSpPr/>
              <p:nvPr/>
            </p:nvSpPr>
            <p:spPr>
              <a:xfrm>
                <a:off x="6213649" y="457207"/>
                <a:ext cx="729472" cy="5667659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1AAE9F4-AB83-DB4F-BD99-8A741F3811EC}"/>
                  </a:ext>
                </a:extLst>
              </p:cNvPr>
              <p:cNvSpPr/>
              <p:nvPr/>
            </p:nvSpPr>
            <p:spPr>
              <a:xfrm>
                <a:off x="7171985" y="457207"/>
                <a:ext cx="729472" cy="5667659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5520C19-14F3-274C-BD72-4271AC279966}"/>
                  </a:ext>
                </a:extLst>
              </p:cNvPr>
              <p:cNvSpPr/>
              <p:nvPr/>
            </p:nvSpPr>
            <p:spPr>
              <a:xfrm>
                <a:off x="8130321" y="457207"/>
                <a:ext cx="729472" cy="5667659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6A08F32-E8CD-EF4B-84D8-7294C75BE2DB}"/>
                  </a:ext>
                </a:extLst>
              </p:cNvPr>
              <p:cNvSpPr/>
              <p:nvPr/>
            </p:nvSpPr>
            <p:spPr>
              <a:xfrm>
                <a:off x="9088657" y="457207"/>
                <a:ext cx="729472" cy="5667659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432B71B-174C-CC42-A610-8038C8040716}"/>
                  </a:ext>
                </a:extLst>
              </p:cNvPr>
              <p:cNvSpPr/>
              <p:nvPr/>
            </p:nvSpPr>
            <p:spPr>
              <a:xfrm>
                <a:off x="10046993" y="457207"/>
                <a:ext cx="729472" cy="5667659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1FA5E39-522D-BE4C-8712-A41847F94C7D}"/>
                  </a:ext>
                </a:extLst>
              </p:cNvPr>
              <p:cNvSpPr/>
              <p:nvPr/>
            </p:nvSpPr>
            <p:spPr>
              <a:xfrm>
                <a:off x="11005328" y="457207"/>
                <a:ext cx="729472" cy="5667659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89CEEC7-4829-4F42-96D2-2EF48D009B26}"/>
                </a:ext>
              </a:extLst>
            </p:cNvPr>
            <p:cNvGrpSpPr/>
            <p:nvPr userDrawn="1"/>
          </p:nvGrpSpPr>
          <p:grpSpPr>
            <a:xfrm>
              <a:off x="828369" y="457207"/>
              <a:ext cx="10541695" cy="6400788"/>
              <a:chOff x="828369" y="457207"/>
              <a:chExt cx="10541695" cy="5669269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FABCADB-7DAD-4D4B-96D0-3E3A129D47FC}"/>
                  </a:ext>
                </a:extLst>
              </p:cNvPr>
              <p:cNvCxnSpPr/>
              <p:nvPr/>
            </p:nvCxnSpPr>
            <p:spPr>
              <a:xfrm>
                <a:off x="828369" y="457207"/>
                <a:ext cx="0" cy="5667659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5F0F4FE-2B77-154C-B92C-7CBE09D6C968}"/>
                  </a:ext>
                </a:extLst>
              </p:cNvPr>
              <p:cNvCxnSpPr/>
              <p:nvPr/>
            </p:nvCxnSpPr>
            <p:spPr>
              <a:xfrm>
                <a:off x="11370064" y="457207"/>
                <a:ext cx="0" cy="5667659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44740F9-A998-D04C-A20D-4D0C26243169}"/>
                  </a:ext>
                </a:extLst>
              </p:cNvPr>
              <p:cNvCxnSpPr/>
              <p:nvPr/>
            </p:nvCxnSpPr>
            <p:spPr>
              <a:xfrm>
                <a:off x="10411729" y="458817"/>
                <a:ext cx="0" cy="5667659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5838C49-97F8-184E-86B5-2625987EEAE1}"/>
                  </a:ext>
                </a:extLst>
              </p:cNvPr>
              <p:cNvCxnSpPr/>
              <p:nvPr/>
            </p:nvCxnSpPr>
            <p:spPr>
              <a:xfrm>
                <a:off x="9453393" y="457207"/>
                <a:ext cx="0" cy="5667659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AFBB14F-75B2-7F4F-8275-DB95388A7FEC}"/>
                  </a:ext>
                </a:extLst>
              </p:cNvPr>
              <p:cNvCxnSpPr/>
              <p:nvPr/>
            </p:nvCxnSpPr>
            <p:spPr>
              <a:xfrm>
                <a:off x="8495057" y="457207"/>
                <a:ext cx="0" cy="5667659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720A32F-F088-B34A-AF8C-C38B06AB0E67}"/>
                  </a:ext>
                </a:extLst>
              </p:cNvPr>
              <p:cNvCxnSpPr/>
              <p:nvPr/>
            </p:nvCxnSpPr>
            <p:spPr>
              <a:xfrm>
                <a:off x="7536721" y="457207"/>
                <a:ext cx="0" cy="5667659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A901A35-22FA-EE46-A1A2-8E1BF48E891F}"/>
                  </a:ext>
                </a:extLst>
              </p:cNvPr>
              <p:cNvCxnSpPr/>
              <p:nvPr/>
            </p:nvCxnSpPr>
            <p:spPr>
              <a:xfrm>
                <a:off x="6578385" y="457207"/>
                <a:ext cx="0" cy="5667659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6C2E617-0178-E848-ADBE-30E49DA5F052}"/>
                  </a:ext>
                </a:extLst>
              </p:cNvPr>
              <p:cNvCxnSpPr/>
              <p:nvPr/>
            </p:nvCxnSpPr>
            <p:spPr>
              <a:xfrm>
                <a:off x="5620049" y="457207"/>
                <a:ext cx="0" cy="5667659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0B506F5-FA91-DF4B-94B3-A2A952B6958A}"/>
                  </a:ext>
                </a:extLst>
              </p:cNvPr>
              <p:cNvCxnSpPr/>
              <p:nvPr/>
            </p:nvCxnSpPr>
            <p:spPr>
              <a:xfrm>
                <a:off x="4661713" y="457207"/>
                <a:ext cx="0" cy="5667659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5E46D47-A617-7D47-B276-C2C995B2CB91}"/>
                  </a:ext>
                </a:extLst>
              </p:cNvPr>
              <p:cNvCxnSpPr/>
              <p:nvPr/>
            </p:nvCxnSpPr>
            <p:spPr>
              <a:xfrm>
                <a:off x="3703377" y="457207"/>
                <a:ext cx="0" cy="5667659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87B8BEA-AF3E-8749-8172-265F4A449576}"/>
                  </a:ext>
                </a:extLst>
              </p:cNvPr>
              <p:cNvCxnSpPr/>
              <p:nvPr/>
            </p:nvCxnSpPr>
            <p:spPr>
              <a:xfrm>
                <a:off x="2745041" y="457207"/>
                <a:ext cx="0" cy="5667659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F45F12-A9D6-C249-8B29-54CE2EDB948C}"/>
                  </a:ext>
                </a:extLst>
              </p:cNvPr>
              <p:cNvCxnSpPr/>
              <p:nvPr/>
            </p:nvCxnSpPr>
            <p:spPr>
              <a:xfrm>
                <a:off x="1786705" y="457207"/>
                <a:ext cx="0" cy="5667659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CCD2187-349A-544D-845C-0572A0947D8A}"/>
                </a:ext>
              </a:extLst>
            </p:cNvPr>
            <p:cNvGrpSpPr/>
            <p:nvPr userDrawn="1"/>
          </p:nvGrpSpPr>
          <p:grpSpPr>
            <a:xfrm>
              <a:off x="457200" y="457207"/>
              <a:ext cx="11277600" cy="5667707"/>
              <a:chOff x="-769" y="454969"/>
              <a:chExt cx="12182357" cy="5667707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3BB9EAC-193A-3645-8A2E-6532722E8B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69" y="454969"/>
                <a:ext cx="12182357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7049D14-1D9C-984B-94BE-83E4E5F09E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69" y="753269"/>
                <a:ext cx="12182357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7E686EA-216E-044E-921D-F7581B9296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69" y="1051569"/>
                <a:ext cx="12182357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59ABEF7-EF1D-174F-A359-224F272C27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69" y="1349869"/>
                <a:ext cx="12182357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2BB7574-F59D-FD45-8A77-D57F59F48E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69" y="1648169"/>
                <a:ext cx="12182357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FE78B75-E830-E948-86F4-C037F6245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69" y="1946469"/>
                <a:ext cx="12182357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6B3CE65-B675-F447-BFA5-48CDE088E5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69" y="2244769"/>
                <a:ext cx="12182357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62C12E5-7AC9-B04E-B7BD-0CD1B3F56E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69" y="2543069"/>
                <a:ext cx="12182357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60479D6-8406-C845-AA81-7657FA74C4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69" y="2841369"/>
                <a:ext cx="12182357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CB4F64A-FE07-FD4E-896D-191C4AEA66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69" y="3139669"/>
                <a:ext cx="12182357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FA1C5ED-9FEF-4643-A78D-CF19072750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69" y="3437969"/>
                <a:ext cx="12182357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5564D3E9-94BA-1B40-A999-AB10E979EE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69" y="3736269"/>
                <a:ext cx="12182357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6CDAA2EA-C03A-FF41-8163-C015B9F84B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69" y="4034569"/>
                <a:ext cx="12182357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C5FFB9C-999E-3842-9840-864F6C365F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69" y="4332869"/>
                <a:ext cx="12182357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4D109CA-3985-444D-985B-A69A746578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69" y="4631169"/>
                <a:ext cx="12182357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4132CEFC-E306-0440-9D07-946486691E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69" y="4929469"/>
                <a:ext cx="12182357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FBF2DBF-63D4-1645-90C3-D8A358A51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69" y="5227769"/>
                <a:ext cx="12182357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38F7DD7-1E5E-6840-99CB-6FB7D46579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69" y="5526069"/>
                <a:ext cx="12182357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5289685-C0E9-A842-A0BB-D72077480A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69" y="5824369"/>
                <a:ext cx="12182357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31687B6-2A24-AD41-8D65-55B4CF06B1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769" y="6122676"/>
                <a:ext cx="12182357" cy="0"/>
              </a:xfrm>
              <a:prstGeom prst="line">
                <a:avLst/>
              </a:prstGeom>
              <a:ln w="635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669064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4E73-1771-A770-3405-EEB08BCB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C7770-D74F-6FB4-1A1E-4A446D12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3A0-47D9-403B-8285-BA9CC76F1CE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74E0B-888F-2AC6-7D3E-FCFCF0DB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E6C2D-B26E-D078-17CC-F40114D8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D770-A5E7-45C2-8251-62D132B54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2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9A70B-283B-2469-34E6-4392E91F9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3A0-47D9-403B-8285-BA9CC76F1CE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DAEE3-A157-7E2F-FD26-68C0FF24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60497-C6AA-6894-C4B7-75F534C5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D770-A5E7-45C2-8251-62D132B54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815A-4B0C-6DA7-D2D2-41D96437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3CD3B-32DB-446C-F899-F61FD3067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0B5A9-664A-5BF2-0FF3-29ED68381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AEC59-6E07-97CE-BFC5-8A76B7BE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3A0-47D9-403B-8285-BA9CC76F1CE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DE688-8048-6873-D675-18E16769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4BE82-1942-ECE5-7AC0-EF71D9CE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D770-A5E7-45C2-8251-62D132B54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ABFC0-D666-31C2-4C43-E5E4B508B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4B473-9459-DB3B-F7C1-4B6DB2064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E08B7-740C-DE5F-F2F2-54F07AA08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A90BB-E4AC-47D8-2520-55FDFC92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43A0-47D9-403B-8285-BA9CC76F1CE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2DBEB-FC84-1F05-6925-A8CECAE2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BB6C7-AA46-E42D-99D5-46310D88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D770-A5E7-45C2-8251-62D132B54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03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2F938-6796-1385-CB62-C92FBF2D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98B61-16C2-053A-3C8D-DB820CBFA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CE6A3-472B-0161-BE94-A9C7206B1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A43A0-47D9-403B-8285-BA9CC76F1CE5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7FAC3-1355-3423-5300-AAF0C74C6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52995-3935-5ACE-0F01-835B04656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ACD770-A5E7-45C2-8251-62D132B54BB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FC88F-97DD-E216-4CF7-0EEB449F5D7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117506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A4AE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Confidential – Limited Access and Use</a:t>
            </a:r>
          </a:p>
        </p:txBody>
      </p:sp>
    </p:spTree>
    <p:extLst>
      <p:ext uri="{BB962C8B-B14F-4D97-AF65-F5344CB8AC3E}">
        <p14:creationId xmlns:p14="http://schemas.microsoft.com/office/powerpoint/2010/main" val="99840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FEC613E5-A858-4C18-8780-1ED1FB15FF27}"/>
              </a:ext>
            </a:extLst>
          </p:cNvPr>
          <p:cNvPicPr>
            <a:picLocks noChangeAspect="1"/>
          </p:cNvPicPr>
          <p:nvPr userDrawn="1"/>
        </p:nvPicPr>
        <p:blipFill>
          <a:blip r:embed="rId41"/>
          <a:stretch>
            <a:fillRect/>
          </a:stretch>
        </p:blipFill>
        <p:spPr>
          <a:xfrm>
            <a:off x="418208" y="6283828"/>
            <a:ext cx="307792" cy="30779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70061" y="330817"/>
            <a:ext cx="11271168" cy="5232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70061" y="1638299"/>
            <a:ext cx="11271168" cy="4493589"/>
          </a:xfrm>
          <a:prstGeom prst="rect">
            <a:avLst/>
          </a:prstGeom>
        </p:spPr>
        <p:txBody>
          <a:bodyPr vert="horz" lIns="0" tIns="0" rIns="91440" bIns="0" rtlCol="0" anchor="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11370064" y="6426328"/>
            <a:ext cx="371168" cy="109949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EA36E680-CA23-4A7B-A569-206E3541EBB7}" type="slidenum">
              <a:rPr kumimoji="0" lang="en-US" sz="700" b="1" i="0" u="none" strike="noStrike" kern="1200" cap="none" spc="100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700" b="1" i="0" u="none" strike="noStrike" kern="1200" cap="none" spc="100" normalizeH="0" baseline="0">
              <a:ln>
                <a:noFill/>
              </a:ln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DDB31B-E474-5247-9B58-DD08E7458821}"/>
              </a:ext>
            </a:extLst>
          </p:cNvPr>
          <p:cNvSpPr txBox="1"/>
          <p:nvPr userDrawn="1"/>
        </p:nvSpPr>
        <p:spPr>
          <a:xfrm>
            <a:off x="686404" y="6434864"/>
            <a:ext cx="954779" cy="107722"/>
          </a:xfrm>
          <a:prstGeom prst="rect">
            <a:avLst/>
          </a:prstGeom>
        </p:spPr>
        <p:txBody>
          <a:bodyPr wrap="square" lIns="0" tIns="0" rIns="0" bIns="0" rtlCol="0" anchor="ctr" anchorCtr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100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LAM RESEARCH</a:t>
            </a:r>
          </a:p>
        </p:txBody>
      </p:sp>
    </p:spTree>
    <p:extLst>
      <p:ext uri="{BB962C8B-B14F-4D97-AF65-F5344CB8AC3E}">
        <p14:creationId xmlns:p14="http://schemas.microsoft.com/office/powerpoint/2010/main" val="423767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350" indent="-6350" algn="l" defTabSz="914400" rtl="0" eaLnBrk="1" latinLnBrk="0" hangingPunct="1">
        <a:lnSpc>
          <a:spcPct val="120000"/>
        </a:lnSpc>
        <a:spcBef>
          <a:spcPts val="1500"/>
        </a:spcBef>
        <a:spcAft>
          <a:spcPts val="0"/>
        </a:spcAft>
        <a:buClrTx/>
        <a:buSzPct val="80000"/>
        <a:buFont typeface="Arial" panose="020B0604020202020204" pitchFamily="34" charset="0"/>
        <a:buChar char="​"/>
        <a:tabLst/>
        <a:defRPr lang="en-US" sz="16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292100" indent="-119063" algn="l" defTabSz="914400" rtl="0" eaLnBrk="1" latinLnBrk="0" hangingPunct="1">
        <a:lnSpc>
          <a:spcPct val="120000"/>
        </a:lnSpc>
        <a:spcBef>
          <a:spcPts val="3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•"/>
        <a:tabLst/>
        <a:defRPr lang="en-US" sz="14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465138" indent="-119063" algn="l" defTabSz="914400" rtl="0" eaLnBrk="1" latinLnBrk="0" hangingPunct="1">
        <a:lnSpc>
          <a:spcPct val="120000"/>
        </a:lnSpc>
        <a:spcBef>
          <a:spcPts val="300"/>
        </a:spcBef>
        <a:spcAft>
          <a:spcPts val="0"/>
        </a:spcAft>
        <a:buClr>
          <a:schemeClr val="tx1"/>
        </a:buClr>
        <a:buFont typeface="Arial" panose="020B0604020202020204" pitchFamily="34" charset="0"/>
        <a:buChar char="–"/>
        <a:tabLst/>
        <a:defRPr lang="en-US" sz="1200" b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350" indent="-6350" algn="l" defTabSz="914400" rtl="0" eaLnBrk="1" latinLnBrk="0" hangingPunct="1">
        <a:lnSpc>
          <a:spcPct val="103000"/>
        </a:lnSpc>
        <a:spcBef>
          <a:spcPts val="1500"/>
        </a:spcBef>
        <a:spcAft>
          <a:spcPts val="0"/>
        </a:spcAft>
        <a:buClr>
          <a:schemeClr val="accent3"/>
        </a:buClr>
        <a:buFont typeface="Arial" panose="020B0604020202020204" pitchFamily="34" charset="0"/>
        <a:buChar char="​"/>
        <a:tabLst/>
        <a:defRPr lang="en-US" sz="2100" b="0" kern="1200" dirty="0" smtClean="0">
          <a:solidFill>
            <a:schemeClr val="accent2"/>
          </a:solidFill>
          <a:latin typeface="+mj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20000"/>
        </a:lnSpc>
        <a:spcBef>
          <a:spcPts val="15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+"/>
        <a:tabLst/>
        <a:defRPr lang="en-US" sz="1600" b="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2880" indent="-182880" algn="l" defTabSz="914400" rtl="0" eaLnBrk="1" latinLnBrk="0" hangingPunct="1">
        <a:lnSpc>
          <a:spcPct val="120000"/>
        </a:lnSpc>
        <a:spcBef>
          <a:spcPts val="1500"/>
        </a:spcBef>
        <a:spcAft>
          <a:spcPts val="0"/>
        </a:spcAft>
        <a:buClr>
          <a:schemeClr val="accent5"/>
        </a:buClr>
        <a:buFont typeface="Arial" panose="020B0604020202020204" pitchFamily="34" charset="0"/>
        <a:buChar char="×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6350" indent="-6350" algn="l" defTabSz="914400" rtl="0" eaLnBrk="1" latinLnBrk="0" hangingPunct="1">
        <a:lnSpc>
          <a:spcPct val="105000"/>
        </a:lnSpc>
        <a:spcBef>
          <a:spcPts val="1500"/>
        </a:spcBef>
        <a:spcAft>
          <a:spcPts val="0"/>
        </a:spcAft>
        <a:buFont typeface="Arial" panose="020B0604020202020204" pitchFamily="34" charset="0"/>
        <a:buChar char="​"/>
        <a:tabLst/>
        <a:defRPr sz="1200" b="1" kern="1200" cap="all" spc="50" baseline="0">
          <a:solidFill>
            <a:schemeClr val="tx1"/>
          </a:solidFill>
          <a:latin typeface="+mn-lt"/>
          <a:ea typeface="+mn-ea"/>
          <a:cs typeface="+mn-cs"/>
        </a:defRPr>
      </a:lvl7pPr>
      <a:lvl8pPr marL="6350" indent="-6350" algn="l" defTabSz="914400" rtl="0" eaLnBrk="1" latinLnBrk="0" hangingPunct="1">
        <a:lnSpc>
          <a:spcPct val="105000"/>
        </a:lnSpc>
        <a:spcBef>
          <a:spcPts val="1500"/>
        </a:spcBef>
        <a:spcAft>
          <a:spcPts val="0"/>
        </a:spcAft>
        <a:buFont typeface="Arial" panose="020B0604020202020204" pitchFamily="34" charset="0"/>
        <a:buChar char="​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8125" indent="-238125" algn="l" defTabSz="914400" rtl="0" eaLnBrk="1" latinLnBrk="0" hangingPunct="1">
        <a:lnSpc>
          <a:spcPct val="120000"/>
        </a:lnSpc>
        <a:spcBef>
          <a:spcPts val="1500"/>
        </a:spcBef>
        <a:spcAft>
          <a:spcPts val="0"/>
        </a:spcAft>
        <a:buFont typeface="+mj-lt"/>
        <a:buAutoNum type="arabicPeriod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orient="horz" pos="288">
          <p15:clr>
            <a:srgbClr val="F26B43"/>
          </p15:clr>
        </p15:guide>
        <p15:guide id="3" pos="3840">
          <p15:clr>
            <a:srgbClr val="F26B43"/>
          </p15:clr>
        </p15:guide>
        <p15:guide id="4" pos="3768">
          <p15:clr>
            <a:srgbClr val="F26B43"/>
          </p15:clr>
        </p15:guide>
        <p15:guide id="5" pos="3912">
          <p15:clr>
            <a:srgbClr val="F26B43"/>
          </p15:clr>
        </p15:guide>
        <p15:guide id="6" pos="3312">
          <p15:clr>
            <a:srgbClr val="F26B43"/>
          </p15:clr>
        </p15:guide>
        <p15:guide id="7" pos="3168">
          <p15:clr>
            <a:srgbClr val="F26B43"/>
          </p15:clr>
        </p15:guide>
        <p15:guide id="8" pos="2712">
          <p15:clr>
            <a:srgbClr val="F26B43"/>
          </p15:clr>
        </p15:guide>
        <p15:guide id="9" pos="2568">
          <p15:clr>
            <a:srgbClr val="F26B43"/>
          </p15:clr>
        </p15:guide>
        <p15:guide id="10" pos="2088">
          <p15:clr>
            <a:srgbClr val="F26B43"/>
          </p15:clr>
        </p15:guide>
        <p15:guide id="11" pos="1944">
          <p15:clr>
            <a:srgbClr val="F26B43"/>
          </p15:clr>
        </p15:guide>
        <p15:guide id="12" pos="1488">
          <p15:clr>
            <a:srgbClr val="F26B43"/>
          </p15:clr>
        </p15:guide>
        <p15:guide id="13" pos="1344">
          <p15:clr>
            <a:srgbClr val="F26B43"/>
          </p15:clr>
        </p15:guide>
        <p15:guide id="14" pos="888">
          <p15:clr>
            <a:srgbClr val="F26B43"/>
          </p15:clr>
        </p15:guide>
        <p15:guide id="15" pos="744">
          <p15:clr>
            <a:srgbClr val="F26B43"/>
          </p15:clr>
        </p15:guide>
        <p15:guide id="16" pos="288">
          <p15:clr>
            <a:srgbClr val="F26B43"/>
          </p15:clr>
        </p15:guide>
        <p15:guide id="17" pos="4368">
          <p15:clr>
            <a:srgbClr val="F26B43"/>
          </p15:clr>
        </p15:guide>
        <p15:guide id="18" pos="4512">
          <p15:clr>
            <a:srgbClr val="F26B43"/>
          </p15:clr>
        </p15:guide>
        <p15:guide id="19" pos="4968">
          <p15:clr>
            <a:srgbClr val="F26B43"/>
          </p15:clr>
        </p15:guide>
        <p15:guide id="20" pos="5112">
          <p15:clr>
            <a:srgbClr val="F26B43"/>
          </p15:clr>
        </p15:guide>
        <p15:guide id="21" pos="5568">
          <p15:clr>
            <a:srgbClr val="F26B43"/>
          </p15:clr>
        </p15:guide>
        <p15:guide id="22" pos="5712">
          <p15:clr>
            <a:srgbClr val="F26B43"/>
          </p15:clr>
        </p15:guide>
        <p15:guide id="23" pos="6192">
          <p15:clr>
            <a:srgbClr val="F26B43"/>
          </p15:clr>
        </p15:guide>
        <p15:guide id="24" pos="6336">
          <p15:clr>
            <a:srgbClr val="F26B43"/>
          </p15:clr>
        </p15:guide>
        <p15:guide id="25" pos="6792">
          <p15:clr>
            <a:srgbClr val="F26B43"/>
          </p15:clr>
        </p15:guide>
        <p15:guide id="26" pos="6936">
          <p15:clr>
            <a:srgbClr val="F26B43"/>
          </p15:clr>
        </p15:guide>
        <p15:guide id="27" pos="7392">
          <p15:clr>
            <a:srgbClr val="F26B43"/>
          </p15:clr>
        </p15:guide>
        <p15:guide id="28" orient="horz" pos="4104">
          <p15:clr>
            <a:srgbClr val="F26B43"/>
          </p15:clr>
        </p15:guide>
        <p15:guide id="29" orient="horz" pos="4056">
          <p15:clr>
            <a:srgbClr val="F26B43"/>
          </p15:clr>
        </p15:guide>
        <p15:guide id="30" orient="horz" pos="3864">
          <p15:clr>
            <a:srgbClr val="F26B43"/>
          </p15:clr>
        </p15:guide>
        <p15:guide id="31" orient="horz" pos="3672">
          <p15:clr>
            <a:srgbClr val="F26B43"/>
          </p15:clr>
        </p15:guide>
        <p15:guide id="32" orient="horz" pos="3480">
          <p15:clr>
            <a:srgbClr val="F26B43"/>
          </p15:clr>
        </p15:guide>
        <p15:guide id="33" orient="horz" pos="3288">
          <p15:clr>
            <a:srgbClr val="F26B43"/>
          </p15:clr>
        </p15:guide>
        <p15:guide id="34" orient="horz" pos="3120">
          <p15:clr>
            <a:srgbClr val="F26B43"/>
          </p15:clr>
        </p15:guide>
        <p15:guide id="35" orient="horz" pos="2928">
          <p15:clr>
            <a:srgbClr val="F26B43"/>
          </p15:clr>
        </p15:guide>
        <p15:guide id="36" orient="horz" pos="2544">
          <p15:clr>
            <a:srgbClr val="F26B43"/>
          </p15:clr>
        </p15:guide>
        <p15:guide id="37" orient="horz" pos="2352">
          <p15:clr>
            <a:srgbClr val="F26B43"/>
          </p15:clr>
        </p15:guide>
        <p15:guide id="38" orient="horz" pos="2736">
          <p15:clr>
            <a:srgbClr val="F26B43"/>
          </p15:clr>
        </p15:guide>
        <p15:guide id="39" orient="horz" pos="1992">
          <p15:clr>
            <a:srgbClr val="F26B43"/>
          </p15:clr>
        </p15:guide>
        <p15:guide id="40" orient="horz" pos="1800">
          <p15:clr>
            <a:srgbClr val="F26B43"/>
          </p15:clr>
        </p15:guide>
        <p15:guide id="41" orient="horz" pos="1608">
          <p15:clr>
            <a:srgbClr val="F26B43"/>
          </p15:clr>
        </p15:guide>
        <p15:guide id="42" orient="horz" pos="1416">
          <p15:clr>
            <a:srgbClr val="F26B43"/>
          </p15:clr>
        </p15:guide>
        <p15:guide id="43" orient="horz" pos="1224">
          <p15:clr>
            <a:srgbClr val="F26B43"/>
          </p15:clr>
        </p15:guide>
        <p15:guide id="44" orient="horz" pos="1032">
          <p15:clr>
            <a:srgbClr val="F26B43"/>
          </p15:clr>
        </p15:guide>
        <p15:guide id="45" orient="horz" pos="864">
          <p15:clr>
            <a:srgbClr val="F26B43"/>
          </p15:clr>
        </p15:guide>
        <p15:guide id="46" orient="horz" pos="672">
          <p15:clr>
            <a:srgbClr val="F26B43"/>
          </p15:clr>
        </p15:guide>
        <p15:guide id="47" orient="horz" pos="4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7C1B1DC-8C7F-CF43-8BF7-C45B156F25D6}"/>
              </a:ext>
            </a:extLst>
          </p:cNvPr>
          <p:cNvSpPr/>
          <p:nvPr/>
        </p:nvSpPr>
        <p:spPr bwMode="auto">
          <a:xfrm>
            <a:off x="751178" y="1346468"/>
            <a:ext cx="10422790" cy="4469115"/>
          </a:xfrm>
          <a:prstGeom prst="roundRect">
            <a:avLst/>
          </a:prstGeom>
          <a:solidFill>
            <a:schemeClr val="bg2">
              <a:alpha val="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93D6E880-7AD8-5F4F-94BD-6E3310C5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69" y="463525"/>
            <a:ext cx="6095331" cy="481185"/>
          </a:xfrm>
        </p:spPr>
        <p:txBody>
          <a:bodyPr/>
          <a:lstStyle/>
          <a:p>
            <a:r>
              <a:rPr lang="en-US"/>
              <a:t>Gen AI Business Value Drivers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47BF9-E0B1-C848-8860-D8C6C40E94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67426" y="1972463"/>
            <a:ext cx="370440" cy="304800"/>
          </a:xfrm>
        </p:spPr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0E54EC-BE76-3D48-AC14-C34978FEAB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66264" y="1972463"/>
            <a:ext cx="3364104" cy="304800"/>
          </a:xfrm>
        </p:spPr>
        <p:txBody>
          <a:bodyPr/>
          <a:lstStyle/>
          <a:p>
            <a:r>
              <a:rPr lang="en-US"/>
              <a:t>Software 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9D7BDA-691E-2140-8556-EB46B33883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67425" y="3180049"/>
            <a:ext cx="370440" cy="304800"/>
          </a:xfrm>
        </p:spPr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A3905D-F8FD-C341-98A7-4B0032E8DE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6264" y="3168846"/>
            <a:ext cx="3814919" cy="304800"/>
          </a:xfrm>
        </p:spPr>
        <p:txBody>
          <a:bodyPr/>
          <a:lstStyle/>
          <a:p>
            <a:r>
              <a:rPr lang="en-US"/>
              <a:t>Knowledge Management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F73B36-F5AD-214B-B615-CC67D08DC8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7426" y="4371630"/>
            <a:ext cx="370440" cy="304800"/>
          </a:xfrm>
        </p:spPr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BCF4F15-E0DB-E247-8476-5C427437A7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24507" y="4328200"/>
            <a:ext cx="3441853" cy="304800"/>
          </a:xfrm>
        </p:spPr>
        <p:txBody>
          <a:bodyPr/>
          <a:lstStyle/>
          <a:p>
            <a:r>
              <a:rPr lang="en-US"/>
              <a:t>Generative Product Design 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E94E42B-5965-FAAD-6044-4C9F683FB6F9}"/>
              </a:ext>
            </a:extLst>
          </p:cNvPr>
          <p:cNvSpPr txBox="1">
            <a:spLocks/>
          </p:cNvSpPr>
          <p:nvPr/>
        </p:nvSpPr>
        <p:spPr>
          <a:xfrm>
            <a:off x="6494399" y="1972463"/>
            <a:ext cx="370440" cy="304800"/>
          </a:xfrm>
          <a:prstGeom prst="rect">
            <a:avLst/>
          </a:prstGeom>
        </p:spPr>
        <p:txBody>
          <a:bodyPr vert="horz" wrap="none" lIns="0" tIns="0" rIns="9144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lang="en-US" sz="21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155448" indent="0" algn="l" defTabSz="9144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lang="en-US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7472" indent="0" algn="l" defTabSz="9144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3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None/>
              <a:tabLst/>
              <a:defRPr lang="en-US" sz="21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lang="en-US"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" indent="-182880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×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50" indent="-6350" algn="l" defTabSz="914400" rtl="0" eaLnBrk="1" latinLnBrk="0" hangingPunct="1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 sz="1200" b="1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50" indent="-6350" algn="l" defTabSz="914400" rtl="0" eaLnBrk="1" latinLnBrk="0" hangingPunct="1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125" indent="-238125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20A785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04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86733ED2-C649-FD7E-E15D-7389C2D09EED}"/>
              </a:ext>
            </a:extLst>
          </p:cNvPr>
          <p:cNvSpPr txBox="1">
            <a:spLocks/>
          </p:cNvSpPr>
          <p:nvPr/>
        </p:nvSpPr>
        <p:spPr>
          <a:xfrm>
            <a:off x="7093237" y="1972463"/>
            <a:ext cx="2625119" cy="304800"/>
          </a:xfrm>
          <a:prstGeom prst="rect">
            <a:avLst/>
          </a:prstGeom>
        </p:spPr>
        <p:txBody>
          <a:bodyPr vert="horz" lIns="0" tIns="0" rIns="9144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lang="en-US" sz="21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55448" indent="0" algn="l" defTabSz="9144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lang="en-US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7472" indent="0" algn="l" defTabSz="9144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3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None/>
              <a:tabLst/>
              <a:defRPr lang="en-US" sz="21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lang="en-US"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" indent="-182880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×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50" indent="-6350" algn="l" defTabSz="914400" rtl="0" eaLnBrk="1" latinLnBrk="0" hangingPunct="1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 sz="1200" b="1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50" indent="-6350" algn="l" defTabSz="914400" rtl="0" eaLnBrk="1" latinLnBrk="0" hangingPunct="1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125" indent="-238125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Content Generation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0504B75-9D70-AC6D-DCF0-B4CC8049B1EE}"/>
              </a:ext>
            </a:extLst>
          </p:cNvPr>
          <p:cNvSpPr txBox="1">
            <a:spLocks/>
          </p:cNvSpPr>
          <p:nvPr/>
        </p:nvSpPr>
        <p:spPr>
          <a:xfrm>
            <a:off x="6494401" y="3220349"/>
            <a:ext cx="370440" cy="304800"/>
          </a:xfrm>
          <a:prstGeom prst="rect">
            <a:avLst/>
          </a:prstGeom>
        </p:spPr>
        <p:txBody>
          <a:bodyPr vert="horz" wrap="none" lIns="0" tIns="0" rIns="9144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lang="en-US" sz="21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155448" indent="0" algn="l" defTabSz="9144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lang="en-US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7472" indent="0" algn="l" defTabSz="9144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3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None/>
              <a:tabLst/>
              <a:defRPr lang="en-US" sz="21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lang="en-US"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" indent="-182880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×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50" indent="-6350" algn="l" defTabSz="914400" rtl="0" eaLnBrk="1" latinLnBrk="0" hangingPunct="1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 sz="1200" b="1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50" indent="-6350" algn="l" defTabSz="914400" rtl="0" eaLnBrk="1" latinLnBrk="0" hangingPunct="1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125" indent="-238125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20A785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05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3073FBAB-60D7-C1E8-DE8A-8B51F02E4251}"/>
              </a:ext>
            </a:extLst>
          </p:cNvPr>
          <p:cNvSpPr txBox="1">
            <a:spLocks/>
          </p:cNvSpPr>
          <p:nvPr/>
        </p:nvSpPr>
        <p:spPr>
          <a:xfrm>
            <a:off x="7093237" y="3154242"/>
            <a:ext cx="2263235" cy="304800"/>
          </a:xfrm>
          <a:prstGeom prst="rect">
            <a:avLst/>
          </a:prstGeom>
        </p:spPr>
        <p:txBody>
          <a:bodyPr vert="horz" lIns="0" tIns="0" rIns="9144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lang="en-US" sz="21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55448" indent="0" algn="l" defTabSz="9144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lang="en-US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7472" indent="0" algn="l" defTabSz="9144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3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None/>
              <a:tabLst/>
              <a:defRPr lang="en-US" sz="21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lang="en-US"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" indent="-182880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×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50" indent="-6350" algn="l" defTabSz="914400" rtl="0" eaLnBrk="1" latinLnBrk="0" hangingPunct="1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 sz="1200" b="1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50" indent="-6350" algn="l" defTabSz="914400" rtl="0" eaLnBrk="1" latinLnBrk="0" hangingPunct="1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125" indent="-238125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Data Analysis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C281100E-9EB0-B641-D199-644C29BA8763}"/>
              </a:ext>
            </a:extLst>
          </p:cNvPr>
          <p:cNvSpPr txBox="1">
            <a:spLocks/>
          </p:cNvSpPr>
          <p:nvPr/>
        </p:nvSpPr>
        <p:spPr>
          <a:xfrm>
            <a:off x="6494399" y="4359398"/>
            <a:ext cx="370440" cy="304800"/>
          </a:xfrm>
          <a:prstGeom prst="rect">
            <a:avLst/>
          </a:prstGeom>
        </p:spPr>
        <p:txBody>
          <a:bodyPr vert="horz" wrap="none" lIns="0" tIns="0" rIns="9144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lang="en-US" sz="21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155448" indent="0" algn="l" defTabSz="9144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lang="en-US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7472" indent="0" algn="l" defTabSz="9144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3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None/>
              <a:tabLst/>
              <a:defRPr lang="en-US" sz="21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lang="en-US"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" indent="-182880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×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50" indent="-6350" algn="l" defTabSz="914400" rtl="0" eaLnBrk="1" latinLnBrk="0" hangingPunct="1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 sz="1200" b="1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50" indent="-6350" algn="l" defTabSz="914400" rtl="0" eaLnBrk="1" latinLnBrk="0" hangingPunct="1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125" indent="-238125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20A785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06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374DE39F-C121-AF23-EE0B-3682E67F1BAF}"/>
              </a:ext>
            </a:extLst>
          </p:cNvPr>
          <p:cNvSpPr txBox="1">
            <a:spLocks/>
          </p:cNvSpPr>
          <p:nvPr/>
        </p:nvSpPr>
        <p:spPr>
          <a:xfrm>
            <a:off x="7085771" y="4328200"/>
            <a:ext cx="3933327" cy="432118"/>
          </a:xfrm>
          <a:prstGeom prst="rect">
            <a:avLst/>
          </a:prstGeom>
        </p:spPr>
        <p:txBody>
          <a:bodyPr vert="horz" lIns="0" tIns="0" rIns="9144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lang="en-US" sz="2100" b="0" i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155448" indent="0" algn="l" defTabSz="9144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lang="en-US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7472" indent="0" algn="l" defTabSz="9144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3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None/>
              <a:tabLst/>
              <a:defRPr lang="en-US" sz="21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lang="en-US"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" indent="-182880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×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50" indent="-6350" algn="l" defTabSz="914400" rtl="0" eaLnBrk="1" latinLnBrk="0" hangingPunct="1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 sz="1200" b="1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50" indent="-6350" algn="l" defTabSz="914400" rtl="0" eaLnBrk="1" latinLnBrk="0" hangingPunct="1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125" indent="-238125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2100" b="0" i="0" u="none" strike="noStrike" kern="1200" cap="none" spc="0" normalizeH="0" baseline="0" noProof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Business Process Automation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5EA52B4-4441-02A7-4BD3-823E93DC35B2}"/>
              </a:ext>
            </a:extLst>
          </p:cNvPr>
          <p:cNvSpPr txBox="1">
            <a:spLocks/>
          </p:cNvSpPr>
          <p:nvPr/>
        </p:nvSpPr>
        <p:spPr>
          <a:xfrm>
            <a:off x="1866264" y="2441488"/>
            <a:ext cx="3364104" cy="304801"/>
          </a:xfrm>
          <a:prstGeom prst="rect">
            <a:avLst/>
          </a:prstGeom>
        </p:spPr>
        <p:txBody>
          <a:bodyPr vert="horz" lIns="0" tIns="0" rIns="91440" bIns="0" rtlCol="0" anchor="t">
            <a:noAutofit/>
          </a:bodyPr>
          <a:lstStyle>
            <a:defPPr>
              <a:defRPr lang="en-US"/>
            </a:defPPr>
            <a:lvl1pPr indent="0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200" b="0" i="0">
                <a:solidFill>
                  <a:srgbClr val="20A785"/>
                </a:solidFill>
              </a:defRPr>
            </a:lvl1pPr>
            <a:lvl2pPr marL="155448" inden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sz="1400" b="0"/>
            </a:lvl2pPr>
            <a:lvl3pPr marL="347472" inden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sz="1200" b="0"/>
            </a:lvl3pPr>
            <a:lvl4pPr marL="0" indent="0">
              <a:lnSpc>
                <a:spcPct val="103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None/>
              <a:tabLst/>
              <a:defRPr sz="2100" b="0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sz="1600" b="0"/>
            </a:lvl5pPr>
            <a:lvl6pPr marL="182880" indent="-18288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×"/>
              <a:tabLst/>
              <a:defRPr sz="1600"/>
            </a:lvl6pPr>
            <a:lvl7pPr marL="6350" indent="-6350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 sz="1200" b="1" cap="all" spc="50" baseline="0"/>
            </a:lvl7pPr>
            <a:lvl8pPr marL="6350" indent="-6350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 sz="1200"/>
            </a:lvl8pPr>
            <a:lvl9pPr marL="238125" indent="-238125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Font typeface="+mj-lt"/>
              <a:buAutoNum type="arabicPeriod"/>
              <a:tabLst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0A78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tools assist in writing and optimizing code.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98C6E0C-EA2B-206A-C831-7AB871CF14CE}"/>
              </a:ext>
            </a:extLst>
          </p:cNvPr>
          <p:cNvSpPr txBox="1">
            <a:spLocks/>
          </p:cNvSpPr>
          <p:nvPr/>
        </p:nvSpPr>
        <p:spPr>
          <a:xfrm>
            <a:off x="1866264" y="3621640"/>
            <a:ext cx="3364104" cy="304801"/>
          </a:xfrm>
          <a:prstGeom prst="rect">
            <a:avLst/>
          </a:prstGeom>
        </p:spPr>
        <p:txBody>
          <a:bodyPr vert="horz" lIns="0" tIns="0" rIns="91440" bIns="0" rtlCol="0" anchor="t">
            <a:noAutofit/>
          </a:bodyPr>
          <a:lstStyle>
            <a:defPPr>
              <a:defRPr lang="en-US"/>
            </a:defPPr>
            <a:lvl1pPr indent="0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200" b="0" i="0">
                <a:solidFill>
                  <a:srgbClr val="20A785"/>
                </a:solidFill>
              </a:defRPr>
            </a:lvl1pPr>
            <a:lvl2pPr marL="155448" inden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sz="1400" b="0"/>
            </a:lvl2pPr>
            <a:lvl3pPr marL="347472" inden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sz="1200" b="0"/>
            </a:lvl3pPr>
            <a:lvl4pPr marL="0" indent="0">
              <a:lnSpc>
                <a:spcPct val="103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None/>
              <a:tabLst/>
              <a:defRPr sz="2100" b="0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sz="1600" b="0"/>
            </a:lvl5pPr>
            <a:lvl6pPr marL="182880" indent="-18288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×"/>
              <a:tabLst/>
              <a:defRPr sz="1600"/>
            </a:lvl6pPr>
            <a:lvl7pPr marL="6350" indent="-6350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 sz="1200" b="1" cap="all" spc="50" baseline="0"/>
            </a:lvl7pPr>
            <a:lvl8pPr marL="6350" indent="-6350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 sz="1200"/>
            </a:lvl8pPr>
            <a:lvl9pPr marL="238125" indent="-238125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Font typeface="+mj-lt"/>
              <a:buAutoNum type="arabicPeriod"/>
              <a:tabLst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0A78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systems manage and retrieve information.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D1532B9F-2D16-709E-561D-A8A0C12EA28A}"/>
              </a:ext>
            </a:extLst>
          </p:cNvPr>
          <p:cNvSpPr txBox="1">
            <a:spLocks/>
          </p:cNvSpPr>
          <p:nvPr/>
        </p:nvSpPr>
        <p:spPr>
          <a:xfrm>
            <a:off x="1802256" y="4818024"/>
            <a:ext cx="3364104" cy="304801"/>
          </a:xfrm>
          <a:prstGeom prst="rect">
            <a:avLst/>
          </a:prstGeom>
        </p:spPr>
        <p:txBody>
          <a:bodyPr vert="horz" lIns="0" tIns="0" rIns="91440" bIns="0" rtlCol="0" anchor="t">
            <a:noAutofit/>
          </a:bodyPr>
          <a:lstStyle>
            <a:defPPr>
              <a:defRPr lang="en-US"/>
            </a:defPPr>
            <a:lvl1pPr indent="0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200" b="0" i="0">
                <a:solidFill>
                  <a:srgbClr val="20A785"/>
                </a:solidFill>
              </a:defRPr>
            </a:lvl1pPr>
            <a:lvl2pPr marL="155448" inden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sz="1400" b="0"/>
            </a:lvl2pPr>
            <a:lvl3pPr marL="347472" indent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sz="1200" b="0"/>
            </a:lvl3pPr>
            <a:lvl4pPr marL="0" indent="0">
              <a:lnSpc>
                <a:spcPct val="103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None/>
              <a:tabLst/>
              <a:defRPr sz="2100" b="0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sz="1600" b="0"/>
            </a:lvl5pPr>
            <a:lvl6pPr marL="182880" indent="-18288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×"/>
              <a:tabLst/>
              <a:defRPr sz="1600"/>
            </a:lvl6pPr>
            <a:lvl7pPr marL="6350" indent="-6350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 sz="1200" b="1" cap="all" spc="50" baseline="0"/>
            </a:lvl7pPr>
            <a:lvl8pPr marL="6350" indent="-6350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 sz="1200"/>
            </a:lvl8pPr>
            <a:lvl9pPr marL="238125" indent="-238125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Font typeface="+mj-lt"/>
              <a:buAutoNum type="arabicPeriod"/>
              <a:tabLst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0A78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assists in innovative designs.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F155C6B-5B34-CF56-FF34-0C49147A624E}"/>
              </a:ext>
            </a:extLst>
          </p:cNvPr>
          <p:cNvSpPr txBox="1">
            <a:spLocks/>
          </p:cNvSpPr>
          <p:nvPr/>
        </p:nvSpPr>
        <p:spPr>
          <a:xfrm>
            <a:off x="7093237" y="2482964"/>
            <a:ext cx="3364104" cy="304801"/>
          </a:xfrm>
          <a:prstGeom prst="rect">
            <a:avLst/>
          </a:prstGeom>
        </p:spPr>
        <p:txBody>
          <a:bodyPr vert="horz" lIns="0" tIns="0" rIns="9144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lang="en-US" sz="12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55448" indent="0" algn="l" defTabSz="9144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lang="en-US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7472" indent="0" algn="l" defTabSz="9144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3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None/>
              <a:tabLst/>
              <a:defRPr lang="en-US" sz="21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lang="en-US"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" indent="-182880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×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50" indent="-6350" algn="l" defTabSz="914400" rtl="0" eaLnBrk="1" latinLnBrk="0" hangingPunct="1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 sz="1200" b="1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50" indent="-6350" algn="l" defTabSz="914400" rtl="0" eaLnBrk="1" latinLnBrk="0" hangingPunct="1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125" indent="-238125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0A78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creating written and visual content.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4F213C0-3731-FB9B-99B3-29B150022A53}"/>
              </a:ext>
            </a:extLst>
          </p:cNvPr>
          <p:cNvSpPr txBox="1">
            <a:spLocks/>
          </p:cNvSpPr>
          <p:nvPr/>
        </p:nvSpPr>
        <p:spPr>
          <a:xfrm>
            <a:off x="7093237" y="3621641"/>
            <a:ext cx="3364104" cy="304801"/>
          </a:xfrm>
          <a:prstGeom prst="rect">
            <a:avLst/>
          </a:prstGeom>
        </p:spPr>
        <p:txBody>
          <a:bodyPr vert="horz" lIns="0" tIns="0" rIns="9144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lang="en-US" sz="12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55448" indent="0" algn="l" defTabSz="9144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lang="en-US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7472" indent="0" algn="l" defTabSz="9144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3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None/>
              <a:tabLst/>
              <a:defRPr lang="en-US" sz="21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lang="en-US"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" indent="-182880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×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50" indent="-6350" algn="l" defTabSz="914400" rtl="0" eaLnBrk="1" latinLnBrk="0" hangingPunct="1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 sz="1200" b="1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50" indent="-6350" algn="l" defTabSz="914400" rtl="0" eaLnBrk="1" latinLnBrk="0" hangingPunct="1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125" indent="-238125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0A78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analyzing data to extract insights.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EA7C3C56-32B4-84C3-C30B-E8A26C3F11A4}"/>
              </a:ext>
            </a:extLst>
          </p:cNvPr>
          <p:cNvSpPr txBox="1">
            <a:spLocks/>
          </p:cNvSpPr>
          <p:nvPr/>
        </p:nvSpPr>
        <p:spPr>
          <a:xfrm>
            <a:off x="7093237" y="4760318"/>
            <a:ext cx="3364104" cy="304801"/>
          </a:xfrm>
          <a:prstGeom prst="rect">
            <a:avLst/>
          </a:prstGeom>
        </p:spPr>
        <p:txBody>
          <a:bodyPr vert="horz" lIns="0" tIns="0" rIns="9144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lang="en-US" sz="12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55448" indent="0" algn="l" defTabSz="9144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lang="en-US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7472" indent="0" algn="l" defTabSz="914400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lang="en-US"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3000"/>
              </a:lnSpc>
              <a:spcBef>
                <a:spcPts val="150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None/>
              <a:tabLst/>
              <a:defRPr lang="en-US" sz="2100" b="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None/>
              <a:tabLst/>
              <a:defRPr lang="en-US"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" indent="-182880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chemeClr val="accent5"/>
              </a:buClr>
              <a:buFont typeface="Arial" panose="020B0604020202020204" pitchFamily="34" charset="0"/>
              <a:buChar char="×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350" indent="-6350" algn="l" defTabSz="914400" rtl="0" eaLnBrk="1" latinLnBrk="0" hangingPunct="1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 sz="1200" b="1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50" indent="-6350" algn="l" defTabSz="914400" rtl="0" eaLnBrk="1" latinLnBrk="0" hangingPunct="1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​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8125" indent="-238125" algn="l" defTabSz="914400" rtl="0" eaLnBrk="1" latinLnBrk="0" hangingPunct="1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3000"/>
              </a:lnSpc>
              <a:spcBef>
                <a:spcPts val="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0A78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automating repetitive tasks.</a:t>
            </a:r>
          </a:p>
        </p:txBody>
      </p:sp>
    </p:spTree>
    <p:extLst>
      <p:ext uri="{BB962C8B-B14F-4D97-AF65-F5344CB8AC3E}">
        <p14:creationId xmlns:p14="http://schemas.microsoft.com/office/powerpoint/2010/main" val="284963998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4051906-243E-DEBD-F0D9-7C8E039B8DAC}"/>
              </a:ext>
            </a:extLst>
          </p:cNvPr>
          <p:cNvSpPr/>
          <p:nvPr/>
        </p:nvSpPr>
        <p:spPr bwMode="auto">
          <a:xfrm>
            <a:off x="424485" y="4238247"/>
            <a:ext cx="368430" cy="2134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32CDD1-88E0-B154-CC48-ABFF0F60BBB0}"/>
              </a:ext>
            </a:extLst>
          </p:cNvPr>
          <p:cNvSpPr/>
          <p:nvPr/>
        </p:nvSpPr>
        <p:spPr bwMode="auto">
          <a:xfrm>
            <a:off x="424485" y="1327117"/>
            <a:ext cx="368430" cy="28328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FB0FA6-CE27-7D06-A443-72863A4D4FAE}"/>
              </a:ext>
            </a:extLst>
          </p:cNvPr>
          <p:cNvSpPr/>
          <p:nvPr/>
        </p:nvSpPr>
        <p:spPr bwMode="auto">
          <a:xfrm>
            <a:off x="845672" y="4238248"/>
            <a:ext cx="5538273" cy="2134008"/>
          </a:xfrm>
          <a:prstGeom prst="rect">
            <a:avLst/>
          </a:prstGeom>
          <a:solidFill>
            <a:schemeClr val="bg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84E6EF-67DD-201D-2D96-8951C5B8F122}"/>
              </a:ext>
            </a:extLst>
          </p:cNvPr>
          <p:cNvSpPr/>
          <p:nvPr/>
        </p:nvSpPr>
        <p:spPr bwMode="auto">
          <a:xfrm>
            <a:off x="845672" y="1293983"/>
            <a:ext cx="5538273" cy="2865989"/>
          </a:xfrm>
          <a:prstGeom prst="rect">
            <a:avLst/>
          </a:prstGeom>
          <a:solidFill>
            <a:schemeClr val="bg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A4DC14-EFED-542C-B6FD-A49794627244}"/>
              </a:ext>
            </a:extLst>
          </p:cNvPr>
          <p:cNvSpPr txBox="1"/>
          <p:nvPr/>
        </p:nvSpPr>
        <p:spPr>
          <a:xfrm>
            <a:off x="896521" y="4477763"/>
            <a:ext cx="55704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Intelligent Code Suggestions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An AI assistant offers real-time tips to improve code quality and efficiency as you write.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Automated Bug Fixing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An AI tool scans your code, finds bugs, and generates fixes, saving you time on debugging.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1EE9E1-85A0-C3D5-C32C-5CD84166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351" y="434471"/>
            <a:ext cx="4903161" cy="523220"/>
          </a:xfrm>
        </p:spPr>
        <p:txBody>
          <a:bodyPr/>
          <a:lstStyle/>
          <a:p>
            <a:r>
              <a:rPr lang="en-US" sz="2800"/>
              <a:t>Software 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60F14-99EB-0F96-F619-8A7A72AE0996}"/>
              </a:ext>
            </a:extLst>
          </p:cNvPr>
          <p:cNvSpPr txBox="1"/>
          <p:nvPr/>
        </p:nvSpPr>
        <p:spPr>
          <a:xfrm>
            <a:off x="849196" y="875539"/>
            <a:ext cx="5627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0A78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tools that assist in writing and optimizing code.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71EB72-600F-9367-9144-60B8840D827D}"/>
              </a:ext>
            </a:extLst>
          </p:cNvPr>
          <p:cNvSpPr txBox="1"/>
          <p:nvPr/>
        </p:nvSpPr>
        <p:spPr>
          <a:xfrm>
            <a:off x="925351" y="1529683"/>
            <a:ext cx="548385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Code Generation: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Automating code creation based on natural language descriptions.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Code Documentation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Automatically generating comprehensive documentation for code, ensuring clarity and maintainability.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 Case Writing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Creating detailed test cases to validate code functionality and performance, enhancing software reliability.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6A65A3-759B-ABE6-8105-B9A3A593845F}"/>
              </a:ext>
            </a:extLst>
          </p:cNvPr>
          <p:cNvSpPr/>
          <p:nvPr/>
        </p:nvSpPr>
        <p:spPr bwMode="auto">
          <a:xfrm>
            <a:off x="6466949" y="4238247"/>
            <a:ext cx="5538273" cy="2134008"/>
          </a:xfrm>
          <a:prstGeom prst="rect">
            <a:avLst/>
          </a:prstGeom>
          <a:solidFill>
            <a:schemeClr val="bg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E2EA-07C5-76E5-4076-0ECF79B5BF74}"/>
              </a:ext>
            </a:extLst>
          </p:cNvPr>
          <p:cNvSpPr/>
          <p:nvPr/>
        </p:nvSpPr>
        <p:spPr bwMode="auto">
          <a:xfrm>
            <a:off x="6476997" y="1293983"/>
            <a:ext cx="5538273" cy="2865990"/>
          </a:xfrm>
          <a:prstGeom prst="rect">
            <a:avLst/>
          </a:prstGeom>
          <a:solidFill>
            <a:schemeClr val="bg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73CADF-1D5B-C97E-772B-8082B083DA34}"/>
              </a:ext>
            </a:extLst>
          </p:cNvPr>
          <p:cNvSpPr txBox="1">
            <a:spLocks/>
          </p:cNvSpPr>
          <p:nvPr/>
        </p:nvSpPr>
        <p:spPr>
          <a:xfrm>
            <a:off x="6602710" y="434471"/>
            <a:ext cx="4830041" cy="5232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Content Generation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C3A53C-9BEA-64FE-C419-F0A5C31EB943}"/>
              </a:ext>
            </a:extLst>
          </p:cNvPr>
          <p:cNvSpPr txBox="1"/>
          <p:nvPr/>
        </p:nvSpPr>
        <p:spPr>
          <a:xfrm>
            <a:off x="6588073" y="875539"/>
            <a:ext cx="45796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0A78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creating written and visual content.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034C4-BCD9-6C1B-AA8F-32FD069D4656}"/>
              </a:ext>
            </a:extLst>
          </p:cNvPr>
          <p:cNvSpPr txBox="1"/>
          <p:nvPr/>
        </p:nvSpPr>
        <p:spPr>
          <a:xfrm>
            <a:off x="6578025" y="1529683"/>
            <a:ext cx="54877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 Generation: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Creating written content like articles and reports.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Image Generation: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Creating and enhancing images.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EFF4B-5D81-4F72-2F33-E4B7CE4CE145}"/>
              </a:ext>
            </a:extLst>
          </p:cNvPr>
          <p:cNvSpPr txBox="1"/>
          <p:nvPr/>
        </p:nvSpPr>
        <p:spPr>
          <a:xfrm>
            <a:off x="6602710" y="4477763"/>
            <a:ext cx="553827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Technical Documentation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Write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user manuals and maintenance instructions.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Technical Memos: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Automates the creation of concise technical memos to communicate solutions to technical questions or assignments.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ADE02-0769-5A85-2DB7-646850144497}"/>
              </a:ext>
            </a:extLst>
          </p:cNvPr>
          <p:cNvSpPr txBox="1"/>
          <p:nvPr/>
        </p:nvSpPr>
        <p:spPr>
          <a:xfrm rot="16200000">
            <a:off x="-198369" y="4912444"/>
            <a:ext cx="161504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20A78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 Cases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0D0E6-255E-BF7E-6A36-100DF2DA09DC}"/>
              </a:ext>
            </a:extLst>
          </p:cNvPr>
          <p:cNvSpPr txBox="1"/>
          <p:nvPr/>
        </p:nvSpPr>
        <p:spPr>
          <a:xfrm rot="16200000">
            <a:off x="-130415" y="2622290"/>
            <a:ext cx="1477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20A78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Capability</a:t>
            </a:r>
          </a:p>
        </p:txBody>
      </p:sp>
    </p:spTree>
    <p:extLst>
      <p:ext uri="{BB962C8B-B14F-4D97-AF65-F5344CB8AC3E}">
        <p14:creationId xmlns:p14="http://schemas.microsoft.com/office/powerpoint/2010/main" val="95148575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FB0FA6-CE27-7D06-A443-72863A4D4FAE}"/>
              </a:ext>
            </a:extLst>
          </p:cNvPr>
          <p:cNvSpPr/>
          <p:nvPr/>
        </p:nvSpPr>
        <p:spPr bwMode="auto">
          <a:xfrm>
            <a:off x="890582" y="3894874"/>
            <a:ext cx="5538273" cy="2324294"/>
          </a:xfrm>
          <a:prstGeom prst="rect">
            <a:avLst/>
          </a:prstGeom>
          <a:solidFill>
            <a:schemeClr val="bg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84E6EF-67DD-201D-2D96-8951C5B8F122}"/>
              </a:ext>
            </a:extLst>
          </p:cNvPr>
          <p:cNvSpPr/>
          <p:nvPr/>
        </p:nvSpPr>
        <p:spPr bwMode="auto">
          <a:xfrm>
            <a:off x="855720" y="1214250"/>
            <a:ext cx="5538273" cy="2527977"/>
          </a:xfrm>
          <a:prstGeom prst="rect">
            <a:avLst/>
          </a:prstGeom>
          <a:solidFill>
            <a:schemeClr val="bg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A4DC14-EFED-542C-B6FD-A49794627244}"/>
              </a:ext>
            </a:extLst>
          </p:cNvPr>
          <p:cNvSpPr txBox="1"/>
          <p:nvPr/>
        </p:nvSpPr>
        <p:spPr>
          <a:xfrm>
            <a:off x="935994" y="4043368"/>
            <a:ext cx="541412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Engineering Design Standards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Summarizes extensive documents on design standards and engineering best practices for quick reference. This helps engineers ensure they are adhering to the required guidelines and best practices.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HR Policies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Enhances responses to HR-related queries by retrieving and generating accurate information.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1EE9E1-85A0-C3D5-C32C-5CD84166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48" y="337719"/>
            <a:ext cx="5538273" cy="523220"/>
          </a:xfrm>
        </p:spPr>
        <p:txBody>
          <a:bodyPr/>
          <a:lstStyle/>
          <a:p>
            <a:r>
              <a:rPr lang="en-US" sz="2800"/>
              <a:t>Knowledge 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60F14-99EB-0F96-F619-8A7A72AE0996}"/>
              </a:ext>
            </a:extLst>
          </p:cNvPr>
          <p:cNvSpPr txBox="1"/>
          <p:nvPr/>
        </p:nvSpPr>
        <p:spPr>
          <a:xfrm>
            <a:off x="810955" y="830826"/>
            <a:ext cx="5627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0A78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systems that manage and retrieve information.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71EB72-600F-9367-9144-60B8840D827D}"/>
              </a:ext>
            </a:extLst>
          </p:cNvPr>
          <p:cNvSpPr txBox="1"/>
          <p:nvPr/>
        </p:nvSpPr>
        <p:spPr>
          <a:xfrm>
            <a:off x="890582" y="1366897"/>
            <a:ext cx="524312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Summarization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Condensing long documents into concise summaries.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Talk to Your Data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Combining retrieval of relevant information with generative capabilities. RAG* framework is utilized to access and process necessary unstructured data, enhancing the overall data and prepare the response.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6A65A3-759B-ABE6-8105-B9A3A593845F}"/>
              </a:ext>
            </a:extLst>
          </p:cNvPr>
          <p:cNvSpPr/>
          <p:nvPr/>
        </p:nvSpPr>
        <p:spPr bwMode="auto">
          <a:xfrm>
            <a:off x="6476996" y="3873304"/>
            <a:ext cx="5538273" cy="2324293"/>
          </a:xfrm>
          <a:prstGeom prst="rect">
            <a:avLst/>
          </a:prstGeom>
          <a:solidFill>
            <a:schemeClr val="bg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E2EA-07C5-76E5-4076-0ECF79B5BF74}"/>
              </a:ext>
            </a:extLst>
          </p:cNvPr>
          <p:cNvSpPr/>
          <p:nvPr/>
        </p:nvSpPr>
        <p:spPr bwMode="auto">
          <a:xfrm>
            <a:off x="6476996" y="1199260"/>
            <a:ext cx="5538273" cy="2527977"/>
          </a:xfrm>
          <a:prstGeom prst="rect">
            <a:avLst/>
          </a:prstGeom>
          <a:solidFill>
            <a:schemeClr val="bg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73CADF-1D5B-C97E-772B-8082B083DA34}"/>
              </a:ext>
            </a:extLst>
          </p:cNvPr>
          <p:cNvSpPr txBox="1">
            <a:spLocks/>
          </p:cNvSpPr>
          <p:nvPr/>
        </p:nvSpPr>
        <p:spPr>
          <a:xfrm>
            <a:off x="6527511" y="337719"/>
            <a:ext cx="4830041" cy="5232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C3A53C-9BEA-64FE-C419-F0A5C31EB943}"/>
              </a:ext>
            </a:extLst>
          </p:cNvPr>
          <p:cNvSpPr txBox="1"/>
          <p:nvPr/>
        </p:nvSpPr>
        <p:spPr>
          <a:xfrm>
            <a:off x="6476997" y="860757"/>
            <a:ext cx="45796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0A78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analyzing data to extract insights.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034C4-BCD9-6C1B-AA8F-32FD069D4656}"/>
              </a:ext>
            </a:extLst>
          </p:cNvPr>
          <p:cNvSpPr txBox="1"/>
          <p:nvPr/>
        </p:nvSpPr>
        <p:spPr>
          <a:xfrm>
            <a:off x="6527511" y="1366897"/>
            <a:ext cx="54877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Summarization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Condensing data reports into key points.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Talk to Your Data: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Enhancing data analysis with relevant information retrieval. RAG*  framework is employed to efficiently access and utilize structured data, providing comprehensive insights.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EFF4B-5D81-4F72-2F33-E4B7CE4CE145}"/>
              </a:ext>
            </a:extLst>
          </p:cNvPr>
          <p:cNvSpPr txBox="1"/>
          <p:nvPr/>
        </p:nvSpPr>
        <p:spPr>
          <a:xfrm>
            <a:off x="6527511" y="4043368"/>
            <a:ext cx="535968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Quality Control in Manufacturing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Analyzes data from eight dimensions to identify and solve quality issues in a manufacturing plant, ensuring products meet standards.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Inventory Management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The AI predicts future demand based on past sales and market trends. It helps businesses keep the right amount of stock, avoiding both excess and shortages.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8B7EC7-6A44-8EB9-2ED3-47DD3F9A5A3C}"/>
              </a:ext>
            </a:extLst>
          </p:cNvPr>
          <p:cNvSpPr txBox="1"/>
          <p:nvPr/>
        </p:nvSpPr>
        <p:spPr>
          <a:xfrm>
            <a:off x="6991670" y="6334346"/>
            <a:ext cx="45594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74F26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*RAG - Retrieval-Augmented Generation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BAF3F5-7B4E-9548-EF5A-C5F8BF370BE4}"/>
              </a:ext>
            </a:extLst>
          </p:cNvPr>
          <p:cNvSpPr/>
          <p:nvPr/>
        </p:nvSpPr>
        <p:spPr bwMode="auto">
          <a:xfrm>
            <a:off x="440688" y="3873304"/>
            <a:ext cx="368430" cy="23242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D2B6AE-66CB-9E92-FE1F-0AC20F208303}"/>
              </a:ext>
            </a:extLst>
          </p:cNvPr>
          <p:cNvSpPr/>
          <p:nvPr/>
        </p:nvSpPr>
        <p:spPr bwMode="auto">
          <a:xfrm>
            <a:off x="424485" y="1214251"/>
            <a:ext cx="368430" cy="25129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DFB725-169A-F185-65F5-47C9487203E1}"/>
              </a:ext>
            </a:extLst>
          </p:cNvPr>
          <p:cNvSpPr txBox="1"/>
          <p:nvPr/>
        </p:nvSpPr>
        <p:spPr>
          <a:xfrm rot="16200000">
            <a:off x="-198370" y="4651561"/>
            <a:ext cx="1615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20A78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 Cases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DFA405-8FE4-B6CB-8AB1-AF5FAF52A138}"/>
              </a:ext>
            </a:extLst>
          </p:cNvPr>
          <p:cNvSpPr txBox="1"/>
          <p:nvPr/>
        </p:nvSpPr>
        <p:spPr>
          <a:xfrm rot="16200000">
            <a:off x="-129514" y="2265118"/>
            <a:ext cx="1477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20A78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Capability</a:t>
            </a:r>
          </a:p>
        </p:txBody>
      </p:sp>
    </p:spTree>
    <p:extLst>
      <p:ext uri="{BB962C8B-B14F-4D97-AF65-F5344CB8AC3E}">
        <p14:creationId xmlns:p14="http://schemas.microsoft.com/office/powerpoint/2010/main" val="17570109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FB0FA6-CE27-7D06-A443-72863A4D4FAE}"/>
              </a:ext>
            </a:extLst>
          </p:cNvPr>
          <p:cNvSpPr/>
          <p:nvPr/>
        </p:nvSpPr>
        <p:spPr bwMode="auto">
          <a:xfrm>
            <a:off x="843429" y="3961569"/>
            <a:ext cx="5538273" cy="2134008"/>
          </a:xfrm>
          <a:prstGeom prst="rect">
            <a:avLst/>
          </a:prstGeom>
          <a:solidFill>
            <a:schemeClr val="bg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84E6EF-67DD-201D-2D96-8951C5B8F122}"/>
              </a:ext>
            </a:extLst>
          </p:cNvPr>
          <p:cNvSpPr/>
          <p:nvPr/>
        </p:nvSpPr>
        <p:spPr bwMode="auto">
          <a:xfrm>
            <a:off x="843429" y="1327117"/>
            <a:ext cx="5538273" cy="2546128"/>
          </a:xfrm>
          <a:prstGeom prst="rect">
            <a:avLst/>
          </a:prstGeom>
          <a:solidFill>
            <a:schemeClr val="bg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A4DC14-EFED-542C-B6FD-A49794627244}"/>
              </a:ext>
            </a:extLst>
          </p:cNvPr>
          <p:cNvSpPr txBox="1"/>
          <p:nvPr/>
        </p:nvSpPr>
        <p:spPr>
          <a:xfrm>
            <a:off x="890582" y="3790604"/>
            <a:ext cx="54141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0A78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Product Customization: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generates custom product designs based on user preferences, ensuring unique and tailored solutions.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Sheet Metal Hole Optimization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AI optimizes hole placement and design in sheet metal to minimize waste, reduce costs, and ensure efficient fabrication by simulating scenarios to suggest the best design.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1EE9E1-85A0-C3D5-C32C-5CD84166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98" y="425370"/>
            <a:ext cx="5538273" cy="523220"/>
          </a:xfrm>
        </p:spPr>
        <p:txBody>
          <a:bodyPr/>
          <a:lstStyle/>
          <a:p>
            <a:r>
              <a:rPr lang="en-US" sz="2800"/>
              <a:t>Generative Product Design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60F14-99EB-0F96-F619-8A7A72AE0996}"/>
              </a:ext>
            </a:extLst>
          </p:cNvPr>
          <p:cNvSpPr txBox="1"/>
          <p:nvPr/>
        </p:nvSpPr>
        <p:spPr>
          <a:xfrm>
            <a:off x="792915" y="900239"/>
            <a:ext cx="5627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>
                <a:ln>
                  <a:noFill/>
                </a:ln>
                <a:solidFill>
                  <a:srgbClr val="20A78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assists in innovative designs.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71EB72-600F-9367-9144-60B8840D827D}"/>
              </a:ext>
            </a:extLst>
          </p:cNvPr>
          <p:cNvSpPr txBox="1"/>
          <p:nvPr/>
        </p:nvSpPr>
        <p:spPr>
          <a:xfrm>
            <a:off x="888209" y="1534493"/>
            <a:ext cx="548385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Twin and CAD Designs: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Creating virtual replicas and detailed CAD models to simulate and analyze product performance.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AI-Assisted Design and Optimization: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Enhancing the design of physical products and services, including hardware, software, and process development.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6A65A3-759B-ABE6-8105-B9A3A593845F}"/>
              </a:ext>
            </a:extLst>
          </p:cNvPr>
          <p:cNvSpPr/>
          <p:nvPr/>
        </p:nvSpPr>
        <p:spPr bwMode="auto">
          <a:xfrm>
            <a:off x="6470988" y="3964739"/>
            <a:ext cx="5538273" cy="2130838"/>
          </a:xfrm>
          <a:prstGeom prst="rect">
            <a:avLst/>
          </a:prstGeom>
          <a:solidFill>
            <a:schemeClr val="bg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A3E2EA-07C5-76E5-4076-0ECF79B5BF74}"/>
              </a:ext>
            </a:extLst>
          </p:cNvPr>
          <p:cNvSpPr/>
          <p:nvPr/>
        </p:nvSpPr>
        <p:spPr bwMode="auto">
          <a:xfrm>
            <a:off x="6476996" y="1333144"/>
            <a:ext cx="5538273" cy="2546129"/>
          </a:xfrm>
          <a:prstGeom prst="rect">
            <a:avLst/>
          </a:prstGeom>
          <a:solidFill>
            <a:schemeClr val="bg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873CADF-1D5B-C97E-772B-8082B083DA34}"/>
              </a:ext>
            </a:extLst>
          </p:cNvPr>
          <p:cNvSpPr txBox="1">
            <a:spLocks/>
          </p:cNvSpPr>
          <p:nvPr/>
        </p:nvSpPr>
        <p:spPr>
          <a:xfrm>
            <a:off x="6459636" y="425370"/>
            <a:ext cx="5664489" cy="5232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Georgia"/>
                <a:ea typeface="+mj-ea"/>
                <a:cs typeface="+mj-cs"/>
              </a:rPr>
              <a:t>Business Process Automation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C3A53C-9BEA-64FE-C419-F0A5C31EB943}"/>
              </a:ext>
            </a:extLst>
          </p:cNvPr>
          <p:cNvSpPr txBox="1"/>
          <p:nvPr/>
        </p:nvSpPr>
        <p:spPr>
          <a:xfrm>
            <a:off x="6476997" y="900239"/>
            <a:ext cx="45796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0A78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automating repetitive tasks.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A034C4-BCD9-6C1B-AA8F-32FD069D4656}"/>
              </a:ext>
            </a:extLst>
          </p:cNvPr>
          <p:cNvSpPr txBox="1"/>
          <p:nvPr/>
        </p:nvSpPr>
        <p:spPr>
          <a:xfrm>
            <a:off x="6578025" y="1496149"/>
            <a:ext cx="53091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Agentic or Autonomous AI: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systems performing tasks independently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0A785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0A785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Ecosystems of Agents: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Covering major aspects of business functionalities and processes.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EFF4B-5D81-4F72-2F33-E4B7CE4CE145}"/>
              </a:ext>
            </a:extLst>
          </p:cNvPr>
          <p:cNvSpPr txBox="1"/>
          <p:nvPr/>
        </p:nvSpPr>
        <p:spPr>
          <a:xfrm>
            <a:off x="6527511" y="3790604"/>
            <a:ext cx="54817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0A785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Inventory Management: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Automates tracking and ordering of inventory, ensuring optimal stock levels and reducing manual effort.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Supply Chain Resilience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Automates identifying alternative parts when disruptions occur due to part sunset or unavailability, by listening to supplier reports and market trends to take necessary actions.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7AF3E7-D333-FD23-E0D8-24BEE99827A6}"/>
              </a:ext>
            </a:extLst>
          </p:cNvPr>
          <p:cNvSpPr/>
          <p:nvPr/>
        </p:nvSpPr>
        <p:spPr bwMode="auto">
          <a:xfrm>
            <a:off x="432866" y="3961569"/>
            <a:ext cx="368430" cy="21340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72B6A0-A4E8-AA61-B46E-4D9BF74FBC92}"/>
              </a:ext>
            </a:extLst>
          </p:cNvPr>
          <p:cNvSpPr/>
          <p:nvPr/>
        </p:nvSpPr>
        <p:spPr bwMode="auto">
          <a:xfrm>
            <a:off x="424485" y="1327117"/>
            <a:ext cx="368430" cy="25461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127DA8-0B88-0303-671B-BC8685A882D9}"/>
              </a:ext>
            </a:extLst>
          </p:cNvPr>
          <p:cNvSpPr txBox="1"/>
          <p:nvPr/>
        </p:nvSpPr>
        <p:spPr>
          <a:xfrm rot="16200000">
            <a:off x="-199272" y="4663063"/>
            <a:ext cx="1615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20A78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 Cases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5C1A22-77B4-532A-506C-EB3BD7F74F6C}"/>
              </a:ext>
            </a:extLst>
          </p:cNvPr>
          <p:cNvSpPr txBox="1"/>
          <p:nvPr/>
        </p:nvSpPr>
        <p:spPr>
          <a:xfrm rot="16200000">
            <a:off x="-72105" y="2435087"/>
            <a:ext cx="1360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20A785">
                    <a:lumMod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Capability</a:t>
            </a:r>
          </a:p>
        </p:txBody>
      </p:sp>
    </p:spTree>
    <p:extLst>
      <p:ext uri="{BB962C8B-B14F-4D97-AF65-F5344CB8AC3E}">
        <p14:creationId xmlns:p14="http://schemas.microsoft.com/office/powerpoint/2010/main" val="40341395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0602521-6567-4E37-D6C3-13D441A99B51}"/>
              </a:ext>
            </a:extLst>
          </p:cNvPr>
          <p:cNvSpPr txBox="1"/>
          <p:nvPr/>
        </p:nvSpPr>
        <p:spPr>
          <a:xfrm>
            <a:off x="507873" y="641519"/>
            <a:ext cx="11176254" cy="5032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CE3C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Generative AI isn’t just about technology;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CE3C6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it’s about transforming business processes and strategies.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Business Improvements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Efficiency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Streamlines operations and content creation.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Customization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Enhances product design and manufacturing.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Automation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Optimizes repetitive tasks and business workflows.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Insight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Provides valuable data insights for better decision-making.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4243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4243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These themes connect to practical use cases explored in subsequent sessions, showcasing AI's transformative potential in business.</a:t>
            </a:r>
          </a:p>
        </p:txBody>
      </p:sp>
    </p:spTree>
    <p:extLst>
      <p:ext uri="{BB962C8B-B14F-4D97-AF65-F5344CB8AC3E}">
        <p14:creationId xmlns:p14="http://schemas.microsoft.com/office/powerpoint/2010/main" val="33975067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am Light Template">
  <a:themeElements>
    <a:clrScheme name="Lam Brand Colors">
      <a:dk1>
        <a:srgbClr val="242437"/>
      </a:dk1>
      <a:lt1>
        <a:srgbClr val="FFFFFF"/>
      </a:lt1>
      <a:dk2>
        <a:srgbClr val="6A7885"/>
      </a:dk2>
      <a:lt2>
        <a:srgbClr val="E6E3DC"/>
      </a:lt2>
      <a:accent1>
        <a:srgbClr val="6CE3C6"/>
      </a:accent1>
      <a:accent2>
        <a:srgbClr val="20A785"/>
      </a:accent2>
      <a:accent3>
        <a:srgbClr val="F2C22E"/>
      </a:accent3>
      <a:accent4>
        <a:srgbClr val="E89945"/>
      </a:accent4>
      <a:accent5>
        <a:srgbClr val="C74F26"/>
      </a:accent5>
      <a:accent6>
        <a:srgbClr val="6A7885"/>
      </a:accent6>
      <a:hlink>
        <a:srgbClr val="20A785"/>
      </a:hlink>
      <a:folHlink>
        <a:srgbClr val="20A785"/>
      </a:folHlink>
    </a:clrScheme>
    <a:fontScheme name="Lam Research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2"/>
        </a:solidFill>
        <a:ln w="285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effectLst/>
          </a:defRPr>
        </a:defPPr>
      </a:lst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sz="1200" kern="1200" spc="0" baseline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B6353AC1-705B-4325-AC82-7FDEBE88FD84}" vid="{2B1FF3C7-0E12-40CC-8FE1-16B7D0D6757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dbe5114-fe4f-4faf-8a07-a9103153293f}" enabled="1" method="Standard" siteId="{918079db-c902-4e29-b22c-9764410d0375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Microsoft Office PowerPoint</Application>
  <PresentationFormat>Widescreen</PresentationFormat>
  <Paragraphs>90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Aptos Display</vt:lpstr>
      <vt:lpstr>Arial</vt:lpstr>
      <vt:lpstr>Arial</vt:lpstr>
      <vt:lpstr>Calibri</vt:lpstr>
      <vt:lpstr>Georgia</vt:lpstr>
      <vt:lpstr>Office Theme</vt:lpstr>
      <vt:lpstr>Lam Light Template</vt:lpstr>
      <vt:lpstr>Gen AI Business Value Drivers</vt:lpstr>
      <vt:lpstr>Software Development</vt:lpstr>
      <vt:lpstr>Knowledge Management</vt:lpstr>
      <vt:lpstr>Generative Product Design </vt:lpstr>
      <vt:lpstr>PowerPoint Presentation</vt:lpstr>
    </vt:vector>
  </TitlesOfParts>
  <Company>LAM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Varghese, Rojin</dc:creator>
  <cp:lastModifiedBy>Varghese, Rojin</cp:lastModifiedBy>
  <cp:revision>1</cp:revision>
  <dcterms:created xsi:type="dcterms:W3CDTF">2024-12-05T12:34:25Z</dcterms:created>
  <dcterms:modified xsi:type="dcterms:W3CDTF">2024-12-07T16:16:11Z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Confidential – Limited Access and Use</vt:lpwstr>
  </property>
</Properties>
</file>