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BCB"/>
          </a:solidFill>
        </a:fill>
      </a:tcStyle>
    </a:wholeTbl>
    <a:band2H>
      <a:tcTxStyle b="def" i="def"/>
      <a:tcStyle>
        <a:tcBdr/>
        <a:fill>
          <a:solidFill>
            <a:srgbClr val="F6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62" name="Shape 562"/>
          <p:cNvSpPr/>
          <p:nvPr>
            <p:ph type="sldImg"/>
          </p:nvPr>
        </p:nvSpPr>
        <p:spPr>
          <a:xfrm>
            <a:off x="1143000" y="685800"/>
            <a:ext cx="4572000" cy="3429000"/>
          </a:xfrm>
          <a:prstGeom prst="rect">
            <a:avLst/>
          </a:prstGeom>
        </p:spPr>
        <p:txBody>
          <a:bodyPr/>
          <a:lstStyle/>
          <a:p>
            <a:pPr/>
          </a:p>
        </p:txBody>
      </p:sp>
      <p:sp>
        <p:nvSpPr>
          <p:cNvPr id="563" name="Shape 5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www.essex.ac.uk/" TargetMode="Externa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www.essex.ac.uk/" TargetMode="Externa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www.essex.ac.uk/" TargetMode="Externa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s://www.essex.ac.uk/" TargetMode="Externa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 Picture Background - Black Logo">
    <p:bg>
      <p:bgPr>
        <a:solidFill>
          <a:srgbClr val="FFFFFF"/>
        </a:solidFill>
      </p:bgPr>
    </p:bg>
    <p:spTree>
      <p:nvGrpSpPr>
        <p:cNvPr id="1" name=""/>
        <p:cNvGrpSpPr/>
        <p:nvPr/>
      </p:nvGrpSpPr>
      <p:grpSpPr>
        <a:xfrm>
          <a:off x="0" y="0"/>
          <a:ext cx="0" cy="0"/>
          <a:chOff x="0" y="0"/>
          <a:chExt cx="0" cy="0"/>
        </a:xfrm>
      </p:grpSpPr>
      <p:sp>
        <p:nvSpPr>
          <p:cNvPr id="11" name="Coloured_Boarder"/>
          <p:cNvSpPr/>
          <p:nvPr/>
        </p:nvSpPr>
        <p:spPr>
          <a:xfrm>
            <a:off x="-3176" y="1244331"/>
            <a:ext cx="7965393" cy="482400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2" name="Title_BG"/>
          <p:cNvSpPr/>
          <p:nvPr/>
        </p:nvSpPr>
        <p:spPr>
          <a:xfrm>
            <a:off x="-4104" y="1319532"/>
            <a:ext cx="7894319" cy="4673603"/>
          </a:xfrm>
          <a:prstGeom prst="rect">
            <a:avLst/>
          </a:prstGeom>
          <a:solidFill>
            <a:schemeClr val="accent3"/>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3" name="Your title here"/>
          <p:cNvSpPr txBox="1"/>
          <p:nvPr>
            <p:ph type="title" hasCustomPrompt="1"/>
          </p:nvPr>
        </p:nvSpPr>
        <p:spPr>
          <a:xfrm>
            <a:off x="509774" y="2310938"/>
            <a:ext cx="7262628" cy="919164"/>
          </a:xfrm>
          <a:prstGeom prst="rect">
            <a:avLst/>
          </a:prstGeom>
        </p:spPr>
        <p:txBody>
          <a:bodyPr/>
          <a:lstStyle/>
          <a:p>
            <a:pPr/>
            <a:r>
              <a:t>Your title here</a:t>
            </a:r>
          </a:p>
        </p:txBody>
      </p:sp>
      <p:sp>
        <p:nvSpPr>
          <p:cNvPr id="14" name="Body Level One…"/>
          <p:cNvSpPr txBox="1"/>
          <p:nvPr>
            <p:ph type="body" sz="quarter" idx="1" hasCustomPrompt="1"/>
          </p:nvPr>
        </p:nvSpPr>
        <p:spPr>
          <a:xfrm>
            <a:off x="509774" y="3433302"/>
            <a:ext cx="7262628" cy="827581"/>
          </a:xfrm>
          <a:prstGeom prst="rect">
            <a:avLst/>
          </a:prstGeom>
        </p:spPr>
        <p:txBody>
          <a:bodyPr/>
          <a:lstStyle/>
          <a:p>
            <a:pPr/>
            <a:r>
              <a:t>Your subtitle here</a:t>
            </a:r>
          </a:p>
          <a:p>
            <a:pPr lvl="1"/>
            <a:r>
              <a:t/>
            </a:r>
          </a:p>
          <a:p>
            <a:pPr lvl="2"/>
            <a:r>
              <a:t/>
            </a:r>
          </a:p>
          <a:p>
            <a:pPr lvl="3"/>
            <a:r>
              <a:t/>
            </a:r>
          </a:p>
          <a:p>
            <a:pPr lvl="4"/>
            <a:r>
              <a:t/>
            </a:r>
          </a:p>
        </p:txBody>
      </p:sp>
      <p:sp>
        <p:nvSpPr>
          <p:cNvPr id="15" name="Divider_Line"/>
          <p:cNvSpPr/>
          <p:nvPr/>
        </p:nvSpPr>
        <p:spPr>
          <a:xfrm>
            <a:off x="509775" y="4442459"/>
            <a:ext cx="1814325" cy="2"/>
          </a:xfrm>
          <a:prstGeom prst="line">
            <a:avLst/>
          </a:prstGeom>
          <a:ln w="25400">
            <a:solidFill>
              <a:srgbClr val="FFFFFF"/>
            </a:solidFill>
            <a:miter/>
          </a:ln>
        </p:spPr>
        <p:txBody>
          <a:bodyPr lIns="45718" tIns="45718" rIns="45718" bIns="45718"/>
          <a:lstStyle/>
          <a:p>
            <a:pPr/>
          </a:p>
        </p:txBody>
      </p:sp>
      <p:sp>
        <p:nvSpPr>
          <p:cNvPr id="16" name="Details"/>
          <p:cNvSpPr/>
          <p:nvPr>
            <p:ph type="body" sz="quarter" idx="21" hasCustomPrompt="1"/>
          </p:nvPr>
        </p:nvSpPr>
        <p:spPr>
          <a:xfrm>
            <a:off x="509775" y="4573787"/>
            <a:ext cx="3339247" cy="1158653"/>
          </a:xfrm>
          <a:prstGeom prst="rect">
            <a:avLst/>
          </a:prstGeom>
        </p:spPr>
        <p:txBody>
          <a:bodyPr/>
          <a:lstStyle>
            <a:lvl1pPr indent="9525">
              <a:defRPr sz="2000">
                <a:latin typeface="Arial"/>
                <a:ea typeface="Arial"/>
                <a:cs typeface="Arial"/>
                <a:sym typeface="Arial"/>
              </a:defRPr>
            </a:lvl1pPr>
          </a:lstStyle>
          <a:p>
            <a:pPr/>
            <a:r>
              <a:t>Your name here
Department / Faculty name
Wednesday 20 January 2021</a:t>
            </a:r>
          </a:p>
        </p:txBody>
      </p:sp>
      <p:pic>
        <p:nvPicPr>
          <p:cNvPr id="17"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ader and Text Slide, and Continuation Slide">
    <p:bg>
      <p:bgPr>
        <a:solidFill>
          <a:srgbClr val="FFFFFF"/>
        </a:solidFill>
      </p:bgPr>
    </p:bg>
    <p:spTree>
      <p:nvGrpSpPr>
        <p:cNvPr id="1" name=""/>
        <p:cNvGrpSpPr/>
        <p:nvPr/>
      </p:nvGrpSpPr>
      <p:grpSpPr>
        <a:xfrm>
          <a:off x="0" y="0"/>
          <a:ext cx="0" cy="0"/>
          <a:chOff x="0" y="0"/>
          <a:chExt cx="0" cy="0"/>
        </a:xfrm>
      </p:grpSpPr>
      <p:sp>
        <p:nvSpPr>
          <p:cNvPr id="114"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15"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16"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17"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118" name="Body Level One…"/>
          <p:cNvSpPr txBox="1"/>
          <p:nvPr>
            <p:ph type="body" sz="quarter" idx="1" hasCustomPrompt="1"/>
          </p:nvPr>
        </p:nvSpPr>
        <p:spPr>
          <a:xfrm>
            <a:off x="1444621" y="1309687"/>
            <a:ext cx="10493377" cy="736602"/>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119" name="Subtitle"/>
          <p:cNvSpPr/>
          <p:nvPr>
            <p:ph type="body" sz="quarter" idx="21" hasCustomPrompt="1"/>
          </p:nvPr>
        </p:nvSpPr>
        <p:spPr>
          <a:xfrm>
            <a:off x="1444622" y="2046288"/>
            <a:ext cx="10493376" cy="403227"/>
          </a:xfrm>
          <a:prstGeom prst="rect">
            <a:avLst/>
          </a:prstGeom>
        </p:spPr>
        <p:txBody>
          <a:bodyPr/>
          <a:lstStyle>
            <a:lvl1pPr indent="6094" defTabSz="877822">
              <a:defRPr sz="2300">
                <a:solidFill>
                  <a:srgbClr val="000000"/>
                </a:solidFill>
              </a:defRPr>
            </a:lvl1pPr>
          </a:lstStyle>
          <a:p>
            <a:pPr/>
            <a:r>
              <a:t>Your subtitle here</a:t>
            </a:r>
          </a:p>
        </p:txBody>
      </p:sp>
      <p:sp>
        <p:nvSpPr>
          <p:cNvPr id="120" name="Body_Copy"/>
          <p:cNvSpPr/>
          <p:nvPr>
            <p:ph type="body" idx="22" hasCustomPrompt="1"/>
          </p:nvPr>
        </p:nvSpPr>
        <p:spPr>
          <a:xfrm>
            <a:off x="1444622" y="2465388"/>
            <a:ext cx="9502779" cy="3878264"/>
          </a:xfrm>
          <a:prstGeom prst="rect">
            <a:avLst/>
          </a:prstGeom>
        </p:spPr>
        <p:txBody>
          <a:bodyPr/>
          <a:lstStyle>
            <a:lvl1pPr indent="6350">
              <a:defRPr sz="2400">
                <a:solidFill>
                  <a:srgbClr val="000000"/>
                </a:solidFill>
                <a:latin typeface="Arial"/>
                <a:ea typeface="Arial"/>
                <a:cs typeface="Arial"/>
                <a:sym typeface="Arial"/>
              </a:defRPr>
            </a:lvl1pPr>
          </a:lstStyle>
          <a:p>
            <a:pPr/>
            <a:r>
              <a:t>Insert body copy here</a:t>
            </a:r>
          </a:p>
        </p:txBody>
      </p:sp>
      <p:sp>
        <p:nvSpPr>
          <p:cNvPr id="121"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ader and Bullet Point Text">
    <p:bg>
      <p:bgPr>
        <a:solidFill>
          <a:srgbClr val="FFFFFF"/>
        </a:solidFill>
      </p:bgPr>
    </p:bg>
    <p:spTree>
      <p:nvGrpSpPr>
        <p:cNvPr id="1" name=""/>
        <p:cNvGrpSpPr/>
        <p:nvPr/>
      </p:nvGrpSpPr>
      <p:grpSpPr>
        <a:xfrm>
          <a:off x="0" y="0"/>
          <a:ext cx="0" cy="0"/>
          <a:chOff x="0" y="0"/>
          <a:chExt cx="0" cy="0"/>
        </a:xfrm>
      </p:grpSpPr>
      <p:sp>
        <p:nvSpPr>
          <p:cNvPr id="128"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29"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30"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31"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grpSp>
        <p:nvGrpSpPr>
          <p:cNvPr id="134" name="Open_Box_Graphic"/>
          <p:cNvGrpSpPr/>
          <p:nvPr/>
        </p:nvGrpSpPr>
        <p:grpSpPr>
          <a:xfrm>
            <a:off x="959724" y="1148163"/>
            <a:ext cx="2991795" cy="2739166"/>
            <a:chOff x="0" y="0"/>
            <a:chExt cx="2991794" cy="2739165"/>
          </a:xfrm>
        </p:grpSpPr>
        <p:sp>
          <p:nvSpPr>
            <p:cNvPr id="132" name="Rectangle 8"/>
            <p:cNvSpPr/>
            <p:nvPr/>
          </p:nvSpPr>
          <p:spPr>
            <a:xfrm>
              <a:off x="-1" y="-1"/>
              <a:ext cx="2739166" cy="2739166"/>
            </a:xfrm>
            <a:prstGeom prst="rect">
              <a:avLst/>
            </a:prstGeom>
            <a:noFill/>
            <a:ln w="114300" cap="flat">
              <a:solidFill>
                <a:srgbClr val="98234A"/>
              </a:solidFill>
              <a:prstDash val="solid"/>
              <a:miter lim="8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p>
          </p:txBody>
        </p:sp>
        <p:sp>
          <p:nvSpPr>
            <p:cNvPr id="133" name="Rectangle 9"/>
            <p:cNvSpPr/>
            <p:nvPr/>
          </p:nvSpPr>
          <p:spPr>
            <a:xfrm>
              <a:off x="2492138" y="427971"/>
              <a:ext cx="499656" cy="1875727"/>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p>
          </p:txBody>
        </p:sp>
      </p:grpSp>
      <p:sp>
        <p:nvSpPr>
          <p:cNvPr id="135" name="Body Level One…"/>
          <p:cNvSpPr txBox="1"/>
          <p:nvPr>
            <p:ph type="body" sz="quarter" idx="1" hasCustomPrompt="1"/>
          </p:nvPr>
        </p:nvSpPr>
        <p:spPr>
          <a:xfrm>
            <a:off x="1444621" y="1576134"/>
            <a:ext cx="10493377" cy="1116266"/>
          </a:xfrm>
          <a:prstGeom prst="rect">
            <a:avLst/>
          </a:prstGeom>
        </p:spPr>
        <p:txBody>
          <a:bodyPr/>
          <a:lstStyle>
            <a:lvl1pPr indent="6350">
              <a:defRPr sz="4800">
                <a:solidFill>
                  <a:srgbClr val="000000"/>
                </a:solidFill>
              </a:defRPr>
            </a:lvl1pPr>
            <a:lvl2pPr marL="758825" indent="-482600">
              <a:buSzPct val="100000"/>
              <a:buChar char="-"/>
              <a:defRPr sz="4800">
                <a:solidFill>
                  <a:srgbClr val="000000"/>
                </a:solidFill>
              </a:defRPr>
            </a:lvl2pPr>
            <a:lvl3pPr marL="1149350" indent="-692151">
              <a:buSzPct val="100000"/>
              <a:buChar char="-"/>
              <a:defRPr sz="4800">
                <a:solidFill>
                  <a:srgbClr val="000000"/>
                </a:solidFill>
              </a:defRPr>
            </a:lvl3pPr>
            <a:lvl4pPr marL="1354137" indent="-723900">
              <a:buSzPct val="100000"/>
              <a:buChar char="-"/>
              <a:defRPr sz="4800">
                <a:solidFill>
                  <a:srgbClr val="000000"/>
                </a:solidFill>
              </a:defRPr>
            </a:lvl4pPr>
            <a:lvl5pPr marL="1503362" indent="-692150">
              <a:buSzPct val="100000"/>
              <a:buChar char="-"/>
              <a:defRPr sz="4800">
                <a:solidFill>
                  <a:srgbClr val="000000"/>
                </a:solidFill>
              </a:defRPr>
            </a:lvl5pPr>
          </a:lstStyle>
          <a:p>
            <a:pPr/>
            <a:r>
              <a:t>Your section title here</a:t>
            </a:r>
          </a:p>
          <a:p>
            <a:pPr lvl="1"/>
            <a:r>
              <a:t/>
            </a:r>
          </a:p>
          <a:p>
            <a:pPr lvl="2"/>
            <a:r>
              <a:t/>
            </a:r>
          </a:p>
          <a:p>
            <a:pPr lvl="3"/>
            <a:r>
              <a:t/>
            </a:r>
          </a:p>
          <a:p>
            <a:pPr lvl="4"/>
            <a:r>
              <a:t/>
            </a:r>
          </a:p>
        </p:txBody>
      </p:sp>
      <p:sp>
        <p:nvSpPr>
          <p:cNvPr id="136" name="Subtitle"/>
          <p:cNvSpPr/>
          <p:nvPr>
            <p:ph type="body" sz="quarter" idx="21" hasCustomPrompt="1"/>
          </p:nvPr>
        </p:nvSpPr>
        <p:spPr>
          <a:xfrm>
            <a:off x="1444622" y="2692400"/>
            <a:ext cx="10493376" cy="759460"/>
          </a:xfrm>
          <a:prstGeom prst="rect">
            <a:avLst/>
          </a:prstGeom>
        </p:spPr>
        <p:txBody>
          <a:bodyPr/>
          <a:lstStyle>
            <a:lvl1pPr indent="6350">
              <a:defRPr>
                <a:solidFill>
                  <a:srgbClr val="000000"/>
                </a:solidFill>
              </a:defRPr>
            </a:lvl1pPr>
          </a:lstStyle>
          <a:p>
            <a:pPr/>
            <a:r>
              <a:t>Your subtitle here</a:t>
            </a:r>
          </a:p>
        </p:txBody>
      </p:sp>
      <p:sp>
        <p:nvSpPr>
          <p:cNvPr id="137" name="Body_Copy"/>
          <p:cNvSpPr/>
          <p:nvPr>
            <p:ph type="body" sz="half" idx="22" hasCustomPrompt="1"/>
          </p:nvPr>
        </p:nvSpPr>
        <p:spPr>
          <a:xfrm>
            <a:off x="1444622" y="4035425"/>
            <a:ext cx="9502776" cy="2438400"/>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138"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ader and Bullet Point Text Slide, and Continuation">
    <p:bg>
      <p:bgPr>
        <a:solidFill>
          <a:srgbClr val="FFFFFF"/>
        </a:solidFill>
      </p:bgPr>
    </p:bg>
    <p:spTree>
      <p:nvGrpSpPr>
        <p:cNvPr id="1" name=""/>
        <p:cNvGrpSpPr/>
        <p:nvPr/>
      </p:nvGrpSpPr>
      <p:grpSpPr>
        <a:xfrm>
          <a:off x="0" y="0"/>
          <a:ext cx="0" cy="0"/>
          <a:chOff x="0" y="0"/>
          <a:chExt cx="0" cy="0"/>
        </a:xfrm>
      </p:grpSpPr>
      <p:sp>
        <p:nvSpPr>
          <p:cNvPr id="145"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46"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47"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48"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149" name="Body Level One…"/>
          <p:cNvSpPr txBox="1"/>
          <p:nvPr>
            <p:ph type="body" sz="quarter" idx="1" hasCustomPrompt="1"/>
          </p:nvPr>
        </p:nvSpPr>
        <p:spPr>
          <a:xfrm>
            <a:off x="1444621" y="1309687"/>
            <a:ext cx="10493377" cy="736602"/>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150" name="Subtitle"/>
          <p:cNvSpPr/>
          <p:nvPr>
            <p:ph type="body" sz="quarter" idx="21" hasCustomPrompt="1"/>
          </p:nvPr>
        </p:nvSpPr>
        <p:spPr>
          <a:xfrm>
            <a:off x="1444622" y="2046288"/>
            <a:ext cx="10493376" cy="403227"/>
          </a:xfrm>
          <a:prstGeom prst="rect">
            <a:avLst/>
          </a:prstGeom>
        </p:spPr>
        <p:txBody>
          <a:bodyPr/>
          <a:lstStyle>
            <a:lvl1pPr indent="6094" defTabSz="877822">
              <a:defRPr sz="2300">
                <a:solidFill>
                  <a:srgbClr val="000000"/>
                </a:solidFill>
              </a:defRPr>
            </a:lvl1pPr>
          </a:lstStyle>
          <a:p>
            <a:pPr/>
            <a:r>
              <a:t>Your subtitle here</a:t>
            </a:r>
          </a:p>
        </p:txBody>
      </p:sp>
      <p:sp>
        <p:nvSpPr>
          <p:cNvPr id="151" name="Body_Copy"/>
          <p:cNvSpPr/>
          <p:nvPr>
            <p:ph type="body" idx="22" hasCustomPrompt="1"/>
          </p:nvPr>
        </p:nvSpPr>
        <p:spPr>
          <a:xfrm>
            <a:off x="1444622" y="2465388"/>
            <a:ext cx="9502779" cy="3878264"/>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152"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and Text">
    <p:bg>
      <p:bgPr>
        <a:solidFill>
          <a:srgbClr val="FFFFFF"/>
        </a:solidFill>
      </p:bgPr>
    </p:bg>
    <p:spTree>
      <p:nvGrpSpPr>
        <p:cNvPr id="1" name=""/>
        <p:cNvGrpSpPr/>
        <p:nvPr/>
      </p:nvGrpSpPr>
      <p:grpSpPr>
        <a:xfrm>
          <a:off x="0" y="0"/>
          <a:ext cx="0" cy="0"/>
          <a:chOff x="0" y="0"/>
          <a:chExt cx="0" cy="0"/>
        </a:xfrm>
      </p:grpSpPr>
      <p:sp>
        <p:nvSpPr>
          <p:cNvPr id="159"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60"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61"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62"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163" name="Body Level One…"/>
          <p:cNvSpPr txBox="1"/>
          <p:nvPr>
            <p:ph type="body" sz="quarter" idx="1" hasCustomPrompt="1"/>
          </p:nvPr>
        </p:nvSpPr>
        <p:spPr>
          <a:xfrm>
            <a:off x="5546723" y="1185862"/>
            <a:ext cx="6391277" cy="67151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164" name="Body_Copy"/>
          <p:cNvSpPr/>
          <p:nvPr>
            <p:ph type="body" sz="half" idx="21" hasCustomPrompt="1"/>
          </p:nvPr>
        </p:nvSpPr>
        <p:spPr>
          <a:xfrm>
            <a:off x="5546722" y="1857375"/>
            <a:ext cx="6391278" cy="4486275"/>
          </a:xfrm>
          <a:prstGeom prst="rect">
            <a:avLst/>
          </a:prstGeom>
        </p:spPr>
        <p:txBody>
          <a:bodyPr/>
          <a:lstStyle>
            <a:lvl1pPr indent="6350">
              <a:defRPr sz="2400">
                <a:solidFill>
                  <a:srgbClr val="000000"/>
                </a:solidFill>
                <a:latin typeface="Arial"/>
                <a:ea typeface="Arial"/>
                <a:cs typeface="Arial"/>
                <a:sym typeface="Arial"/>
              </a:defRPr>
            </a:lvl1pPr>
          </a:lstStyle>
          <a:p>
            <a:pPr/>
            <a:r>
              <a:t>Insert body copy here</a:t>
            </a:r>
          </a:p>
        </p:txBody>
      </p:sp>
      <p:sp>
        <p:nvSpPr>
          <p:cNvPr id="165" name="Picture Placeholder 1"/>
          <p:cNvSpPr/>
          <p:nvPr>
            <p:ph type="pic" sz="half" idx="22"/>
          </p:nvPr>
        </p:nvSpPr>
        <p:spPr>
          <a:xfrm>
            <a:off x="0" y="890587"/>
            <a:ext cx="4884738" cy="5713415"/>
          </a:xfrm>
          <a:prstGeom prst="rect">
            <a:avLst/>
          </a:prstGeom>
        </p:spPr>
        <p:txBody>
          <a:bodyPr lIns="91439" tIns="45719" rIns="91439" bIns="45719">
            <a:noAutofit/>
          </a:bodyPr>
          <a:lstStyle/>
          <a:p>
            <a:pPr/>
          </a:p>
        </p:txBody>
      </p:sp>
      <p:sp>
        <p:nvSpPr>
          <p:cNvPr id="166" name="Image_Caption 1"/>
          <p:cNvSpPr/>
          <p:nvPr>
            <p:ph type="body" sz="quarter" idx="23" hasCustomPrompt="1"/>
          </p:nvPr>
        </p:nvSpPr>
        <p:spPr>
          <a:xfrm>
            <a:off x="2019299" y="6149647"/>
            <a:ext cx="2865441"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167"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and Bullet Point Text">
    <p:bg>
      <p:bgPr>
        <a:solidFill>
          <a:srgbClr val="FFFFFF"/>
        </a:solidFill>
      </p:bgPr>
    </p:bg>
    <p:spTree>
      <p:nvGrpSpPr>
        <p:cNvPr id="1" name=""/>
        <p:cNvGrpSpPr/>
        <p:nvPr/>
      </p:nvGrpSpPr>
      <p:grpSpPr>
        <a:xfrm>
          <a:off x="0" y="0"/>
          <a:ext cx="0" cy="0"/>
          <a:chOff x="0" y="0"/>
          <a:chExt cx="0" cy="0"/>
        </a:xfrm>
      </p:grpSpPr>
      <p:sp>
        <p:nvSpPr>
          <p:cNvPr id="174"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75"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76"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77"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178" name="Body Level One…"/>
          <p:cNvSpPr txBox="1"/>
          <p:nvPr>
            <p:ph type="body" sz="quarter" idx="1" hasCustomPrompt="1"/>
          </p:nvPr>
        </p:nvSpPr>
        <p:spPr>
          <a:xfrm>
            <a:off x="5546723" y="1185862"/>
            <a:ext cx="6391277" cy="67151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179" name="Body_Copy"/>
          <p:cNvSpPr/>
          <p:nvPr>
            <p:ph type="body" sz="half" idx="21" hasCustomPrompt="1"/>
          </p:nvPr>
        </p:nvSpPr>
        <p:spPr>
          <a:xfrm>
            <a:off x="5546722" y="1857375"/>
            <a:ext cx="6391278" cy="4486275"/>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180" name="Picture Placeholder 1"/>
          <p:cNvSpPr/>
          <p:nvPr>
            <p:ph type="pic" sz="half" idx="22"/>
          </p:nvPr>
        </p:nvSpPr>
        <p:spPr>
          <a:xfrm>
            <a:off x="0" y="890587"/>
            <a:ext cx="4884738" cy="5713415"/>
          </a:xfrm>
          <a:prstGeom prst="rect">
            <a:avLst/>
          </a:prstGeom>
        </p:spPr>
        <p:txBody>
          <a:bodyPr lIns="91439" tIns="45719" rIns="91439" bIns="45719">
            <a:noAutofit/>
          </a:bodyPr>
          <a:lstStyle/>
          <a:p>
            <a:pPr/>
          </a:p>
        </p:txBody>
      </p:sp>
      <p:sp>
        <p:nvSpPr>
          <p:cNvPr id="181" name="Image_Caption 1"/>
          <p:cNvSpPr/>
          <p:nvPr>
            <p:ph type="body" sz="quarter" idx="23" hasCustomPrompt="1"/>
          </p:nvPr>
        </p:nvSpPr>
        <p:spPr>
          <a:xfrm>
            <a:off x="2019299" y="6149647"/>
            <a:ext cx="2865441"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182"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Images and Text">
    <p:bg>
      <p:bgPr>
        <a:solidFill>
          <a:srgbClr val="FFFFFF"/>
        </a:solidFill>
      </p:bgPr>
    </p:bg>
    <p:spTree>
      <p:nvGrpSpPr>
        <p:cNvPr id="1" name=""/>
        <p:cNvGrpSpPr/>
        <p:nvPr/>
      </p:nvGrpSpPr>
      <p:grpSpPr>
        <a:xfrm>
          <a:off x="0" y="0"/>
          <a:ext cx="0" cy="0"/>
          <a:chOff x="0" y="0"/>
          <a:chExt cx="0" cy="0"/>
        </a:xfrm>
      </p:grpSpPr>
      <p:sp>
        <p:nvSpPr>
          <p:cNvPr id="189"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90"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191"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92"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193" name="Body Level One…"/>
          <p:cNvSpPr txBox="1"/>
          <p:nvPr>
            <p:ph type="body" sz="quarter" idx="1" hasCustomPrompt="1"/>
          </p:nvPr>
        </p:nvSpPr>
        <p:spPr>
          <a:xfrm>
            <a:off x="5546723" y="1185862"/>
            <a:ext cx="6391277" cy="67151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194" name="Body_Copy"/>
          <p:cNvSpPr/>
          <p:nvPr>
            <p:ph type="body" sz="half" idx="21" hasCustomPrompt="1"/>
          </p:nvPr>
        </p:nvSpPr>
        <p:spPr>
          <a:xfrm>
            <a:off x="5546722" y="1857375"/>
            <a:ext cx="6391278" cy="4486275"/>
          </a:xfrm>
          <a:prstGeom prst="rect">
            <a:avLst/>
          </a:prstGeom>
        </p:spPr>
        <p:txBody>
          <a:bodyPr/>
          <a:lstStyle>
            <a:lvl1pPr indent="6350">
              <a:defRPr sz="2400">
                <a:solidFill>
                  <a:srgbClr val="000000"/>
                </a:solidFill>
                <a:latin typeface="Arial"/>
                <a:ea typeface="Arial"/>
                <a:cs typeface="Arial"/>
                <a:sym typeface="Arial"/>
              </a:defRPr>
            </a:lvl1pPr>
          </a:lstStyle>
          <a:p>
            <a:pPr/>
            <a:r>
              <a:t>Insert body copy here</a:t>
            </a:r>
          </a:p>
        </p:txBody>
      </p:sp>
      <p:sp>
        <p:nvSpPr>
          <p:cNvPr id="195" name="Picture Placeholder 1"/>
          <p:cNvSpPr/>
          <p:nvPr>
            <p:ph type="pic" sz="quarter" idx="22"/>
          </p:nvPr>
        </p:nvSpPr>
        <p:spPr>
          <a:xfrm>
            <a:off x="0" y="890587"/>
            <a:ext cx="4883150" cy="2822576"/>
          </a:xfrm>
          <a:prstGeom prst="rect">
            <a:avLst/>
          </a:prstGeom>
        </p:spPr>
        <p:txBody>
          <a:bodyPr lIns="91439" tIns="45719" rIns="91439" bIns="45719">
            <a:noAutofit/>
          </a:bodyPr>
          <a:lstStyle/>
          <a:p>
            <a:pPr/>
          </a:p>
        </p:txBody>
      </p:sp>
      <p:sp>
        <p:nvSpPr>
          <p:cNvPr id="196" name="Image_Caption 1"/>
          <p:cNvSpPr/>
          <p:nvPr>
            <p:ph type="body" sz="quarter" idx="23" hasCustomPrompt="1"/>
          </p:nvPr>
        </p:nvSpPr>
        <p:spPr>
          <a:xfrm>
            <a:off x="2017710" y="3242934"/>
            <a:ext cx="2865440" cy="324181"/>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197" name="Picture Placeholder 2"/>
          <p:cNvSpPr/>
          <p:nvPr>
            <p:ph type="pic" sz="quarter" idx="24"/>
          </p:nvPr>
        </p:nvSpPr>
        <p:spPr>
          <a:xfrm>
            <a:off x="0" y="3781425"/>
            <a:ext cx="4883150" cy="2822575"/>
          </a:xfrm>
          <a:prstGeom prst="rect">
            <a:avLst/>
          </a:prstGeom>
        </p:spPr>
        <p:txBody>
          <a:bodyPr lIns="91439" tIns="45719" rIns="91439" bIns="45719">
            <a:noAutofit/>
          </a:bodyPr>
          <a:lstStyle/>
          <a:p>
            <a:pPr/>
          </a:p>
        </p:txBody>
      </p:sp>
      <p:sp>
        <p:nvSpPr>
          <p:cNvPr id="198" name="Image_Caption 2"/>
          <p:cNvSpPr/>
          <p:nvPr>
            <p:ph type="body" sz="quarter" idx="25" hasCustomPrompt="1"/>
          </p:nvPr>
        </p:nvSpPr>
        <p:spPr>
          <a:xfrm>
            <a:off x="2017710"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199"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Images and Bullet Point Text">
    <p:bg>
      <p:bgPr>
        <a:solidFill>
          <a:srgbClr val="FFFFFF"/>
        </a:solidFill>
      </p:bgPr>
    </p:bg>
    <p:spTree>
      <p:nvGrpSpPr>
        <p:cNvPr id="1" name=""/>
        <p:cNvGrpSpPr/>
        <p:nvPr/>
      </p:nvGrpSpPr>
      <p:grpSpPr>
        <a:xfrm>
          <a:off x="0" y="0"/>
          <a:ext cx="0" cy="0"/>
          <a:chOff x="0" y="0"/>
          <a:chExt cx="0" cy="0"/>
        </a:xfrm>
      </p:grpSpPr>
      <p:pic>
        <p:nvPicPr>
          <p:cNvPr id="206"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207"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08"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209"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210"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211" name="Body Level One…"/>
          <p:cNvSpPr txBox="1"/>
          <p:nvPr>
            <p:ph type="body" sz="quarter" idx="1" hasCustomPrompt="1"/>
          </p:nvPr>
        </p:nvSpPr>
        <p:spPr>
          <a:xfrm>
            <a:off x="5546723" y="1185862"/>
            <a:ext cx="6391277" cy="67151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212" name="Body_Copy"/>
          <p:cNvSpPr/>
          <p:nvPr>
            <p:ph type="body" sz="half" idx="21" hasCustomPrompt="1"/>
          </p:nvPr>
        </p:nvSpPr>
        <p:spPr>
          <a:xfrm>
            <a:off x="5546722" y="1857375"/>
            <a:ext cx="6391278" cy="4486275"/>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213" name="Picture Placeholder 1"/>
          <p:cNvSpPr/>
          <p:nvPr>
            <p:ph type="pic" sz="quarter" idx="22"/>
          </p:nvPr>
        </p:nvSpPr>
        <p:spPr>
          <a:xfrm>
            <a:off x="0" y="890587"/>
            <a:ext cx="4883150" cy="2822576"/>
          </a:xfrm>
          <a:prstGeom prst="rect">
            <a:avLst/>
          </a:prstGeom>
        </p:spPr>
        <p:txBody>
          <a:bodyPr lIns="91439" tIns="45719" rIns="91439" bIns="45719">
            <a:noAutofit/>
          </a:bodyPr>
          <a:lstStyle/>
          <a:p>
            <a:pPr/>
          </a:p>
        </p:txBody>
      </p:sp>
      <p:sp>
        <p:nvSpPr>
          <p:cNvPr id="214" name="Image_Caption 1"/>
          <p:cNvSpPr/>
          <p:nvPr>
            <p:ph type="body" sz="quarter" idx="23" hasCustomPrompt="1"/>
          </p:nvPr>
        </p:nvSpPr>
        <p:spPr>
          <a:xfrm>
            <a:off x="2017710" y="3242934"/>
            <a:ext cx="2865440" cy="324181"/>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15" name="Picture Placeholder 2"/>
          <p:cNvSpPr/>
          <p:nvPr>
            <p:ph type="pic" sz="quarter" idx="24"/>
          </p:nvPr>
        </p:nvSpPr>
        <p:spPr>
          <a:xfrm>
            <a:off x="0" y="3781425"/>
            <a:ext cx="4883150" cy="2822575"/>
          </a:xfrm>
          <a:prstGeom prst="rect">
            <a:avLst/>
          </a:prstGeom>
        </p:spPr>
        <p:txBody>
          <a:bodyPr lIns="91439" tIns="45719" rIns="91439" bIns="45719">
            <a:noAutofit/>
          </a:bodyPr>
          <a:lstStyle/>
          <a:p>
            <a:pPr/>
          </a:p>
        </p:txBody>
      </p:sp>
      <p:sp>
        <p:nvSpPr>
          <p:cNvPr id="216" name="Image_Caption 2"/>
          <p:cNvSpPr/>
          <p:nvPr>
            <p:ph type="body" sz="quarter" idx="25" hasCustomPrompt="1"/>
          </p:nvPr>
        </p:nvSpPr>
        <p:spPr>
          <a:xfrm>
            <a:off x="2017710"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17"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 Images and Text">
    <p:bg>
      <p:bgPr>
        <a:solidFill>
          <a:srgbClr val="FFFFFF"/>
        </a:solidFill>
      </p:bgPr>
    </p:bg>
    <p:spTree>
      <p:nvGrpSpPr>
        <p:cNvPr id="1" name=""/>
        <p:cNvGrpSpPr/>
        <p:nvPr/>
      </p:nvGrpSpPr>
      <p:grpSpPr>
        <a:xfrm>
          <a:off x="0" y="0"/>
          <a:ext cx="0" cy="0"/>
          <a:chOff x="0" y="0"/>
          <a:chExt cx="0" cy="0"/>
        </a:xfrm>
      </p:grpSpPr>
      <p:pic>
        <p:nvPicPr>
          <p:cNvPr id="224"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225"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26"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227"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228"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229" name="Body Level One…"/>
          <p:cNvSpPr txBox="1"/>
          <p:nvPr>
            <p:ph type="body" sz="quarter" idx="1" hasCustomPrompt="1"/>
          </p:nvPr>
        </p:nvSpPr>
        <p:spPr>
          <a:xfrm>
            <a:off x="6723063" y="1185862"/>
            <a:ext cx="5214939" cy="64338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230" name="Body_Copy"/>
          <p:cNvSpPr/>
          <p:nvPr>
            <p:ph type="body" sz="half" idx="21" hasCustomPrompt="1"/>
          </p:nvPr>
        </p:nvSpPr>
        <p:spPr>
          <a:xfrm>
            <a:off x="6723063" y="1829244"/>
            <a:ext cx="5214939" cy="4644581"/>
          </a:xfrm>
          <a:prstGeom prst="rect">
            <a:avLst/>
          </a:prstGeom>
        </p:spPr>
        <p:txBody>
          <a:bodyPr/>
          <a:lstStyle>
            <a:lvl1pPr indent="6350">
              <a:defRPr sz="2400">
                <a:solidFill>
                  <a:srgbClr val="000000"/>
                </a:solidFill>
                <a:latin typeface="Arial"/>
                <a:ea typeface="Arial"/>
                <a:cs typeface="Arial"/>
                <a:sym typeface="Arial"/>
              </a:defRPr>
            </a:lvl1pPr>
          </a:lstStyle>
          <a:p>
            <a:pPr/>
            <a:r>
              <a:t>Insert body copy here</a:t>
            </a:r>
          </a:p>
        </p:txBody>
      </p:sp>
      <p:sp>
        <p:nvSpPr>
          <p:cNvPr id="231" name="Picture Placeholder 1"/>
          <p:cNvSpPr/>
          <p:nvPr>
            <p:ph type="pic" sz="quarter" idx="22"/>
          </p:nvPr>
        </p:nvSpPr>
        <p:spPr>
          <a:xfrm>
            <a:off x="0" y="890587"/>
            <a:ext cx="2995200" cy="2822401"/>
          </a:xfrm>
          <a:prstGeom prst="rect">
            <a:avLst/>
          </a:prstGeom>
        </p:spPr>
        <p:txBody>
          <a:bodyPr lIns="91439" tIns="45719" rIns="91439" bIns="45719">
            <a:noAutofit/>
          </a:bodyPr>
          <a:lstStyle/>
          <a:p>
            <a:pPr/>
          </a:p>
        </p:txBody>
      </p:sp>
      <p:sp>
        <p:nvSpPr>
          <p:cNvPr id="232" name="Image_Caption 1"/>
          <p:cNvSpPr/>
          <p:nvPr>
            <p:ph type="body" sz="quarter" idx="23" hasCustomPrompt="1"/>
          </p:nvPr>
        </p:nvSpPr>
        <p:spPr>
          <a:xfrm>
            <a:off x="501236" y="3258532"/>
            <a:ext cx="2493966"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33" name="Picture Placeholder 2"/>
          <p:cNvSpPr/>
          <p:nvPr>
            <p:ph type="pic" sz="quarter" idx="24"/>
          </p:nvPr>
        </p:nvSpPr>
        <p:spPr>
          <a:xfrm>
            <a:off x="3067199" y="890587"/>
            <a:ext cx="2995202" cy="2822401"/>
          </a:xfrm>
          <a:prstGeom prst="rect">
            <a:avLst/>
          </a:prstGeom>
        </p:spPr>
        <p:txBody>
          <a:bodyPr lIns="91439" tIns="45719" rIns="91439" bIns="45719">
            <a:noAutofit/>
          </a:bodyPr>
          <a:lstStyle/>
          <a:p>
            <a:pPr/>
          </a:p>
        </p:txBody>
      </p:sp>
      <p:sp>
        <p:nvSpPr>
          <p:cNvPr id="234" name="Image_Caption 2"/>
          <p:cNvSpPr/>
          <p:nvPr>
            <p:ph type="body" sz="quarter" idx="25" hasCustomPrompt="1"/>
          </p:nvPr>
        </p:nvSpPr>
        <p:spPr>
          <a:xfrm>
            <a:off x="3568436" y="3258532"/>
            <a:ext cx="2493965"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35" name="Picture Placeholder 3"/>
          <p:cNvSpPr/>
          <p:nvPr>
            <p:ph type="pic" sz="quarter" idx="26"/>
          </p:nvPr>
        </p:nvSpPr>
        <p:spPr>
          <a:xfrm>
            <a:off x="0" y="3781600"/>
            <a:ext cx="2995200" cy="2822402"/>
          </a:xfrm>
          <a:prstGeom prst="rect">
            <a:avLst/>
          </a:prstGeom>
        </p:spPr>
        <p:txBody>
          <a:bodyPr lIns="91439" tIns="45719" rIns="91439" bIns="45719">
            <a:noAutofit/>
          </a:bodyPr>
          <a:lstStyle/>
          <a:p>
            <a:pPr/>
          </a:p>
        </p:txBody>
      </p:sp>
      <p:sp>
        <p:nvSpPr>
          <p:cNvPr id="236" name="Image_Caption 3"/>
          <p:cNvSpPr/>
          <p:nvPr>
            <p:ph type="body" sz="quarter" idx="27" hasCustomPrompt="1"/>
          </p:nvPr>
        </p:nvSpPr>
        <p:spPr>
          <a:xfrm>
            <a:off x="501236" y="6149647"/>
            <a:ext cx="2493966"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37" name="Picture Placeholder 4"/>
          <p:cNvSpPr/>
          <p:nvPr>
            <p:ph type="pic" sz="quarter" idx="28"/>
          </p:nvPr>
        </p:nvSpPr>
        <p:spPr>
          <a:xfrm>
            <a:off x="3067199" y="3781600"/>
            <a:ext cx="2995202" cy="2822402"/>
          </a:xfrm>
          <a:prstGeom prst="rect">
            <a:avLst/>
          </a:prstGeom>
        </p:spPr>
        <p:txBody>
          <a:bodyPr lIns="91439" tIns="45719" rIns="91439" bIns="45719">
            <a:noAutofit/>
          </a:bodyPr>
          <a:lstStyle/>
          <a:p>
            <a:pPr/>
          </a:p>
        </p:txBody>
      </p:sp>
      <p:sp>
        <p:nvSpPr>
          <p:cNvPr id="238" name="Image_Caption 4"/>
          <p:cNvSpPr/>
          <p:nvPr>
            <p:ph type="body" sz="quarter" idx="29" hasCustomPrompt="1"/>
          </p:nvPr>
        </p:nvSpPr>
        <p:spPr>
          <a:xfrm>
            <a:off x="3568436" y="6149647"/>
            <a:ext cx="2493965"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39"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 Images and Bullet Point Text">
    <p:bg>
      <p:bgPr>
        <a:solidFill>
          <a:srgbClr val="FFFFFF"/>
        </a:solidFill>
      </p:bgPr>
    </p:bg>
    <p:spTree>
      <p:nvGrpSpPr>
        <p:cNvPr id="1" name=""/>
        <p:cNvGrpSpPr/>
        <p:nvPr/>
      </p:nvGrpSpPr>
      <p:grpSpPr>
        <a:xfrm>
          <a:off x="0" y="0"/>
          <a:ext cx="0" cy="0"/>
          <a:chOff x="0" y="0"/>
          <a:chExt cx="0" cy="0"/>
        </a:xfrm>
      </p:grpSpPr>
      <p:pic>
        <p:nvPicPr>
          <p:cNvPr id="246"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247"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48"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249"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250"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251" name="Body Level One…"/>
          <p:cNvSpPr txBox="1"/>
          <p:nvPr>
            <p:ph type="body" sz="quarter" idx="1" hasCustomPrompt="1"/>
          </p:nvPr>
        </p:nvSpPr>
        <p:spPr>
          <a:xfrm>
            <a:off x="6723063" y="1185862"/>
            <a:ext cx="5214939" cy="64338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252" name="Body_Copy"/>
          <p:cNvSpPr/>
          <p:nvPr>
            <p:ph type="body" sz="half" idx="21" hasCustomPrompt="1"/>
          </p:nvPr>
        </p:nvSpPr>
        <p:spPr>
          <a:xfrm>
            <a:off x="6723063" y="1829244"/>
            <a:ext cx="5214939" cy="4644581"/>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253" name="Picture Placeholder 1"/>
          <p:cNvSpPr/>
          <p:nvPr>
            <p:ph type="pic" sz="quarter" idx="22"/>
          </p:nvPr>
        </p:nvSpPr>
        <p:spPr>
          <a:xfrm>
            <a:off x="0" y="890587"/>
            <a:ext cx="2995200" cy="2822401"/>
          </a:xfrm>
          <a:prstGeom prst="rect">
            <a:avLst/>
          </a:prstGeom>
        </p:spPr>
        <p:txBody>
          <a:bodyPr lIns="91439" tIns="45719" rIns="91439" bIns="45719">
            <a:noAutofit/>
          </a:bodyPr>
          <a:lstStyle/>
          <a:p>
            <a:pPr/>
          </a:p>
        </p:txBody>
      </p:sp>
      <p:sp>
        <p:nvSpPr>
          <p:cNvPr id="254" name="Image_Caption 1"/>
          <p:cNvSpPr/>
          <p:nvPr>
            <p:ph type="body" sz="quarter" idx="23" hasCustomPrompt="1"/>
          </p:nvPr>
        </p:nvSpPr>
        <p:spPr>
          <a:xfrm>
            <a:off x="501236" y="3258532"/>
            <a:ext cx="2493966"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55" name="Picture Placeholder 2"/>
          <p:cNvSpPr/>
          <p:nvPr>
            <p:ph type="pic" sz="quarter" idx="24"/>
          </p:nvPr>
        </p:nvSpPr>
        <p:spPr>
          <a:xfrm>
            <a:off x="3067199" y="890587"/>
            <a:ext cx="2995202" cy="2822401"/>
          </a:xfrm>
          <a:prstGeom prst="rect">
            <a:avLst/>
          </a:prstGeom>
        </p:spPr>
        <p:txBody>
          <a:bodyPr lIns="91439" tIns="45719" rIns="91439" bIns="45719">
            <a:noAutofit/>
          </a:bodyPr>
          <a:lstStyle/>
          <a:p>
            <a:pPr/>
          </a:p>
        </p:txBody>
      </p:sp>
      <p:sp>
        <p:nvSpPr>
          <p:cNvPr id="256" name="Image_Caption 2"/>
          <p:cNvSpPr/>
          <p:nvPr>
            <p:ph type="body" sz="quarter" idx="25" hasCustomPrompt="1"/>
          </p:nvPr>
        </p:nvSpPr>
        <p:spPr>
          <a:xfrm>
            <a:off x="3568436" y="3258532"/>
            <a:ext cx="2493965"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57" name="Picture Placeholder 3"/>
          <p:cNvSpPr/>
          <p:nvPr>
            <p:ph type="pic" sz="quarter" idx="26"/>
          </p:nvPr>
        </p:nvSpPr>
        <p:spPr>
          <a:xfrm>
            <a:off x="0" y="3781600"/>
            <a:ext cx="2995200" cy="2822402"/>
          </a:xfrm>
          <a:prstGeom prst="rect">
            <a:avLst/>
          </a:prstGeom>
        </p:spPr>
        <p:txBody>
          <a:bodyPr lIns="91439" tIns="45719" rIns="91439" bIns="45719">
            <a:noAutofit/>
          </a:bodyPr>
          <a:lstStyle/>
          <a:p>
            <a:pPr/>
          </a:p>
        </p:txBody>
      </p:sp>
      <p:sp>
        <p:nvSpPr>
          <p:cNvPr id="258" name="Image_Caption 3"/>
          <p:cNvSpPr/>
          <p:nvPr>
            <p:ph type="body" sz="quarter" idx="27" hasCustomPrompt="1"/>
          </p:nvPr>
        </p:nvSpPr>
        <p:spPr>
          <a:xfrm>
            <a:off x="501236" y="6149647"/>
            <a:ext cx="2493966"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59" name="Picture Placeholder 4"/>
          <p:cNvSpPr/>
          <p:nvPr>
            <p:ph type="pic" sz="quarter" idx="28"/>
          </p:nvPr>
        </p:nvSpPr>
        <p:spPr>
          <a:xfrm>
            <a:off x="3067199" y="3781600"/>
            <a:ext cx="2995202" cy="2822402"/>
          </a:xfrm>
          <a:prstGeom prst="rect">
            <a:avLst/>
          </a:prstGeom>
        </p:spPr>
        <p:txBody>
          <a:bodyPr lIns="91439" tIns="45719" rIns="91439" bIns="45719">
            <a:noAutofit/>
          </a:bodyPr>
          <a:lstStyle/>
          <a:p>
            <a:pPr/>
          </a:p>
        </p:txBody>
      </p:sp>
      <p:sp>
        <p:nvSpPr>
          <p:cNvPr id="260" name="Image_Caption 4"/>
          <p:cNvSpPr/>
          <p:nvPr>
            <p:ph type="body" sz="quarter" idx="29" hasCustomPrompt="1"/>
          </p:nvPr>
        </p:nvSpPr>
        <p:spPr>
          <a:xfrm>
            <a:off x="3568436" y="6149647"/>
            <a:ext cx="2493965"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261"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ull Image and Text Box">
    <p:bg>
      <p:bgPr>
        <a:solidFill>
          <a:srgbClr val="FFFFFF"/>
        </a:solidFill>
      </p:bgPr>
    </p:bg>
    <p:spTree>
      <p:nvGrpSpPr>
        <p:cNvPr id="1" name=""/>
        <p:cNvGrpSpPr/>
        <p:nvPr/>
      </p:nvGrpSpPr>
      <p:grpSpPr>
        <a:xfrm>
          <a:off x="0" y="0"/>
          <a:ext cx="0" cy="0"/>
          <a:chOff x="0" y="0"/>
          <a:chExt cx="0" cy="0"/>
        </a:xfrm>
      </p:grpSpPr>
      <p:pic>
        <p:nvPicPr>
          <p:cNvPr id="268"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269"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70"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271"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272"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273" name="Picture Placeholder 1"/>
          <p:cNvSpPr/>
          <p:nvPr>
            <p:ph type="pic" idx="21"/>
          </p:nvPr>
        </p:nvSpPr>
        <p:spPr>
          <a:xfrm>
            <a:off x="0" y="890587"/>
            <a:ext cx="12192000" cy="5713413"/>
          </a:xfrm>
          <a:prstGeom prst="rect">
            <a:avLst/>
          </a:prstGeom>
        </p:spPr>
        <p:txBody>
          <a:bodyPr lIns="91439" tIns="45719" rIns="91439" bIns="45719">
            <a:noAutofit/>
          </a:bodyPr>
          <a:lstStyle/>
          <a:p>
            <a:pPr/>
          </a:p>
        </p:txBody>
      </p:sp>
      <p:sp>
        <p:nvSpPr>
          <p:cNvPr id="274" name="Body Level One…"/>
          <p:cNvSpPr txBox="1"/>
          <p:nvPr>
            <p:ph type="body" sz="quarter" idx="1" hasCustomPrompt="1"/>
          </p:nvPr>
        </p:nvSpPr>
        <p:spPr>
          <a:xfrm>
            <a:off x="9321164" y="1036799"/>
            <a:ext cx="2876552" cy="324180"/>
          </a:xfrm>
          <a:prstGeom prst="rect">
            <a:avLst/>
          </a:prstGeom>
          <a:solidFill>
            <a:srgbClr val="FFFFFF"/>
          </a:solidFill>
        </p:spPr>
        <p:txBody>
          <a:bodyPr/>
          <a:lstStyle>
            <a:lvl1pPr indent="6350" algn="r">
              <a:defRPr sz="1200">
                <a:solidFill>
                  <a:srgbClr val="000000"/>
                </a:solidFill>
                <a:latin typeface="Arial"/>
                <a:ea typeface="Arial"/>
                <a:cs typeface="Arial"/>
                <a:sym typeface="Arial"/>
              </a:defRPr>
            </a:lvl1pPr>
            <a:lvl2pPr indent="6350" algn="r">
              <a:defRPr sz="1200">
                <a:solidFill>
                  <a:srgbClr val="000000"/>
                </a:solidFill>
                <a:latin typeface="Arial"/>
                <a:ea typeface="Arial"/>
                <a:cs typeface="Arial"/>
                <a:sym typeface="Arial"/>
              </a:defRPr>
            </a:lvl2pPr>
            <a:lvl3pPr indent="6350" algn="r">
              <a:defRPr sz="1200">
                <a:solidFill>
                  <a:srgbClr val="000000"/>
                </a:solidFill>
                <a:latin typeface="Arial"/>
                <a:ea typeface="Arial"/>
                <a:cs typeface="Arial"/>
                <a:sym typeface="Arial"/>
              </a:defRPr>
            </a:lvl3pPr>
            <a:lvl4pPr indent="6350" algn="r">
              <a:defRPr sz="1200">
                <a:solidFill>
                  <a:srgbClr val="000000"/>
                </a:solidFill>
                <a:latin typeface="Arial"/>
                <a:ea typeface="Arial"/>
                <a:cs typeface="Arial"/>
                <a:sym typeface="Arial"/>
              </a:defRPr>
            </a:lvl4pPr>
            <a:lvl5pPr indent="6350" algn="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275" name="Body_Copy"/>
          <p:cNvSpPr/>
          <p:nvPr>
            <p:ph type="body" sz="quarter" idx="22" hasCustomPrompt="1"/>
          </p:nvPr>
        </p:nvSpPr>
        <p:spPr>
          <a:xfrm>
            <a:off x="253996" y="5730249"/>
            <a:ext cx="11684003" cy="613403"/>
          </a:xfrm>
          <a:prstGeom prst="rect">
            <a:avLst/>
          </a:prstGeom>
          <a:solidFill>
            <a:schemeClr val="accent3"/>
          </a:solidFill>
          <a:ln w="76200">
            <a:solidFill>
              <a:srgbClr val="FFFFFF"/>
            </a:solidFill>
            <a:miter lim="800000"/>
          </a:ln>
        </p:spPr>
        <p:txBody>
          <a:bodyPr lIns="144000" tIns="144000" rIns="144000" bIns="144000" anchor="b"/>
          <a:lstStyle>
            <a:lvl1pPr indent="6031" defTabSz="868680">
              <a:defRPr sz="1700">
                <a:latin typeface="Arial"/>
                <a:ea typeface="Arial"/>
                <a:cs typeface="Arial"/>
                <a:sym typeface="Arial"/>
              </a:defRPr>
            </a:lvl1pPr>
          </a:lstStyle>
          <a:p>
            <a:pPr/>
            <a:r>
              <a:t>Insert body copy here</a:t>
            </a:r>
          </a:p>
        </p:txBody>
      </p:sp>
      <p:sp>
        <p:nvSpPr>
          <p:cNvPr id="276"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 Picture Background _White Logo">
    <p:bg>
      <p:bgPr>
        <a:solidFill>
          <a:srgbClr val="FFFFFF"/>
        </a:solidFill>
      </p:bgPr>
    </p:bg>
    <p:spTree>
      <p:nvGrpSpPr>
        <p:cNvPr id="1" name=""/>
        <p:cNvGrpSpPr/>
        <p:nvPr/>
      </p:nvGrpSpPr>
      <p:grpSpPr>
        <a:xfrm>
          <a:off x="0" y="0"/>
          <a:ext cx="0" cy="0"/>
          <a:chOff x="0" y="0"/>
          <a:chExt cx="0" cy="0"/>
        </a:xfrm>
      </p:grpSpPr>
      <p:pic>
        <p:nvPicPr>
          <p:cNvPr id="25"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sp>
        <p:nvSpPr>
          <p:cNvPr id="26" name="Coloured_Boarder"/>
          <p:cNvSpPr/>
          <p:nvPr/>
        </p:nvSpPr>
        <p:spPr>
          <a:xfrm>
            <a:off x="-3176" y="1244331"/>
            <a:ext cx="7965393" cy="482400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7" name="Title_BG"/>
          <p:cNvSpPr/>
          <p:nvPr/>
        </p:nvSpPr>
        <p:spPr>
          <a:xfrm>
            <a:off x="-4104" y="1319532"/>
            <a:ext cx="7894319" cy="4673603"/>
          </a:xfrm>
          <a:prstGeom prst="rect">
            <a:avLst/>
          </a:prstGeom>
          <a:solidFill>
            <a:schemeClr val="accent3"/>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8" name="Your title here"/>
          <p:cNvSpPr txBox="1"/>
          <p:nvPr>
            <p:ph type="title" hasCustomPrompt="1"/>
          </p:nvPr>
        </p:nvSpPr>
        <p:spPr>
          <a:xfrm>
            <a:off x="509774" y="2310938"/>
            <a:ext cx="7262628" cy="919164"/>
          </a:xfrm>
          <a:prstGeom prst="rect">
            <a:avLst/>
          </a:prstGeom>
        </p:spPr>
        <p:txBody>
          <a:bodyPr/>
          <a:lstStyle/>
          <a:p>
            <a:pPr/>
            <a:r>
              <a:t>Your title here</a:t>
            </a:r>
          </a:p>
        </p:txBody>
      </p:sp>
      <p:sp>
        <p:nvSpPr>
          <p:cNvPr id="29" name="Body Level One…"/>
          <p:cNvSpPr txBox="1"/>
          <p:nvPr>
            <p:ph type="body" sz="quarter" idx="1" hasCustomPrompt="1"/>
          </p:nvPr>
        </p:nvSpPr>
        <p:spPr>
          <a:xfrm>
            <a:off x="509774" y="3433302"/>
            <a:ext cx="7262628" cy="827581"/>
          </a:xfrm>
          <a:prstGeom prst="rect">
            <a:avLst/>
          </a:prstGeom>
        </p:spPr>
        <p:txBody>
          <a:bodyPr/>
          <a:lstStyle/>
          <a:p>
            <a:pPr/>
            <a:r>
              <a:t>Your subtitle here</a:t>
            </a:r>
          </a:p>
          <a:p>
            <a:pPr lvl="1"/>
            <a:r>
              <a:t/>
            </a:r>
          </a:p>
          <a:p>
            <a:pPr lvl="2"/>
            <a:r>
              <a:t/>
            </a:r>
          </a:p>
          <a:p>
            <a:pPr lvl="3"/>
            <a:r>
              <a:t/>
            </a:r>
          </a:p>
          <a:p>
            <a:pPr lvl="4"/>
            <a:r>
              <a:t/>
            </a:r>
          </a:p>
        </p:txBody>
      </p:sp>
      <p:sp>
        <p:nvSpPr>
          <p:cNvPr id="30" name="Divider_Line"/>
          <p:cNvSpPr/>
          <p:nvPr/>
        </p:nvSpPr>
        <p:spPr>
          <a:xfrm>
            <a:off x="509775" y="4442459"/>
            <a:ext cx="1814325" cy="2"/>
          </a:xfrm>
          <a:prstGeom prst="line">
            <a:avLst/>
          </a:prstGeom>
          <a:ln w="25400">
            <a:solidFill>
              <a:srgbClr val="FFFFFF"/>
            </a:solidFill>
            <a:miter/>
          </a:ln>
        </p:spPr>
        <p:txBody>
          <a:bodyPr lIns="45718" tIns="45718" rIns="45718" bIns="45718"/>
          <a:lstStyle/>
          <a:p>
            <a:pPr/>
          </a:p>
        </p:txBody>
      </p:sp>
      <p:sp>
        <p:nvSpPr>
          <p:cNvPr id="31" name="Details"/>
          <p:cNvSpPr/>
          <p:nvPr>
            <p:ph type="body" sz="quarter" idx="21" hasCustomPrompt="1"/>
          </p:nvPr>
        </p:nvSpPr>
        <p:spPr>
          <a:xfrm>
            <a:off x="509775" y="4573787"/>
            <a:ext cx="3339247" cy="1158653"/>
          </a:xfrm>
          <a:prstGeom prst="rect">
            <a:avLst/>
          </a:prstGeom>
        </p:spPr>
        <p:txBody>
          <a:bodyPr/>
          <a:lstStyle>
            <a:lvl1pPr indent="9525">
              <a:defRPr sz="2000">
                <a:latin typeface="Arial"/>
                <a:ea typeface="Arial"/>
                <a:cs typeface="Arial"/>
                <a:sym typeface="Arial"/>
              </a:defRPr>
            </a:lvl1pPr>
          </a:lstStyle>
          <a:p>
            <a:pPr/>
            <a:r>
              <a:t>Your name here
Department / Faculty name
Wednesday 20 January 2021</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ull Image with 4 Text Boxes">
    <p:bg>
      <p:bgPr>
        <a:solidFill>
          <a:srgbClr val="FFFFFF"/>
        </a:solidFill>
      </p:bgPr>
    </p:bg>
    <p:spTree>
      <p:nvGrpSpPr>
        <p:cNvPr id="1" name=""/>
        <p:cNvGrpSpPr/>
        <p:nvPr/>
      </p:nvGrpSpPr>
      <p:grpSpPr>
        <a:xfrm>
          <a:off x="0" y="0"/>
          <a:ext cx="0" cy="0"/>
          <a:chOff x="0" y="0"/>
          <a:chExt cx="0" cy="0"/>
        </a:xfrm>
      </p:grpSpPr>
      <p:pic>
        <p:nvPicPr>
          <p:cNvPr id="283"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284"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85"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286"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287"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288" name="Picture Placeholder 1"/>
          <p:cNvSpPr/>
          <p:nvPr>
            <p:ph type="pic" idx="21"/>
          </p:nvPr>
        </p:nvSpPr>
        <p:spPr>
          <a:xfrm>
            <a:off x="0" y="890587"/>
            <a:ext cx="12192000" cy="5713413"/>
          </a:xfrm>
          <a:prstGeom prst="rect">
            <a:avLst/>
          </a:prstGeom>
        </p:spPr>
        <p:txBody>
          <a:bodyPr lIns="91439" tIns="45719" rIns="91439" bIns="45719">
            <a:noAutofit/>
          </a:bodyPr>
          <a:lstStyle/>
          <a:p>
            <a:pPr/>
          </a:p>
        </p:txBody>
      </p:sp>
      <p:sp>
        <p:nvSpPr>
          <p:cNvPr id="289" name="Body Level One…"/>
          <p:cNvSpPr txBox="1"/>
          <p:nvPr>
            <p:ph type="body" sz="quarter" idx="1" hasCustomPrompt="1"/>
          </p:nvPr>
        </p:nvSpPr>
        <p:spPr>
          <a:xfrm>
            <a:off x="9321800" y="6149647"/>
            <a:ext cx="287020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290" name="Feature_Box_1"/>
          <p:cNvSpPr/>
          <p:nvPr>
            <p:ph type="body" sz="quarter" idx="22" hasCustomPrompt="1"/>
          </p:nvPr>
        </p:nvSpPr>
        <p:spPr>
          <a:xfrm>
            <a:off x="255544" y="1437416"/>
            <a:ext cx="2534400" cy="613403"/>
          </a:xfrm>
          <a:prstGeom prst="rect">
            <a:avLst/>
          </a:prstGeom>
          <a:solidFill>
            <a:schemeClr val="accent3"/>
          </a:solidFill>
          <a:ln w="76200">
            <a:solidFill>
              <a:srgbClr val="FFFFFF"/>
            </a:solidFill>
            <a:miter lim="800000"/>
          </a:ln>
        </p:spPr>
        <p:txBody>
          <a:bodyPr lIns="144000" tIns="144000" rIns="144000" bIns="144000"/>
          <a:lstStyle>
            <a:lvl1pPr indent="6031" defTabSz="868680">
              <a:defRPr sz="1700">
                <a:latin typeface="Arial"/>
                <a:ea typeface="Arial"/>
                <a:cs typeface="Arial"/>
                <a:sym typeface="Arial"/>
              </a:defRPr>
            </a:lvl1pPr>
          </a:lstStyle>
          <a:p>
            <a:pPr/>
            <a:r>
              <a:t>Insert body copy here</a:t>
            </a:r>
          </a:p>
        </p:txBody>
      </p:sp>
      <p:sp>
        <p:nvSpPr>
          <p:cNvPr id="291" name="Feature_Box_2"/>
          <p:cNvSpPr/>
          <p:nvPr>
            <p:ph type="body" sz="quarter" idx="23" hasCustomPrompt="1"/>
          </p:nvPr>
        </p:nvSpPr>
        <p:spPr>
          <a:xfrm>
            <a:off x="3304895" y="1437416"/>
            <a:ext cx="2534402" cy="613403"/>
          </a:xfrm>
          <a:prstGeom prst="rect">
            <a:avLst/>
          </a:prstGeom>
          <a:solidFill>
            <a:schemeClr val="accent3"/>
          </a:solidFill>
          <a:ln w="76200">
            <a:solidFill>
              <a:srgbClr val="FFFFFF"/>
            </a:solidFill>
            <a:miter lim="800000"/>
          </a:ln>
        </p:spPr>
        <p:txBody>
          <a:bodyPr lIns="144000" tIns="144000" rIns="144000" bIns="144000"/>
          <a:lstStyle>
            <a:lvl1pPr indent="6031" defTabSz="868680">
              <a:defRPr sz="1700">
                <a:latin typeface="Arial"/>
                <a:ea typeface="Arial"/>
                <a:cs typeface="Arial"/>
                <a:sym typeface="Arial"/>
              </a:defRPr>
            </a:lvl1pPr>
          </a:lstStyle>
          <a:p>
            <a:pPr/>
            <a:r>
              <a:t>Insert body copy here</a:t>
            </a:r>
          </a:p>
        </p:txBody>
      </p:sp>
      <p:sp>
        <p:nvSpPr>
          <p:cNvPr id="292" name="Feature_Box_3"/>
          <p:cNvSpPr/>
          <p:nvPr>
            <p:ph type="body" sz="quarter" idx="24" hasCustomPrompt="1"/>
          </p:nvPr>
        </p:nvSpPr>
        <p:spPr>
          <a:xfrm>
            <a:off x="6354248" y="1437416"/>
            <a:ext cx="2534402" cy="613403"/>
          </a:xfrm>
          <a:prstGeom prst="rect">
            <a:avLst/>
          </a:prstGeom>
          <a:solidFill>
            <a:schemeClr val="accent3"/>
          </a:solidFill>
          <a:ln w="76200">
            <a:solidFill>
              <a:srgbClr val="FFFFFF"/>
            </a:solidFill>
            <a:miter lim="800000"/>
          </a:ln>
        </p:spPr>
        <p:txBody>
          <a:bodyPr lIns="144000" tIns="144000" rIns="144000" bIns="144000"/>
          <a:lstStyle>
            <a:lvl1pPr indent="6031" defTabSz="868680">
              <a:defRPr sz="1700">
                <a:latin typeface="Arial"/>
                <a:ea typeface="Arial"/>
                <a:cs typeface="Arial"/>
                <a:sym typeface="Arial"/>
              </a:defRPr>
            </a:lvl1pPr>
          </a:lstStyle>
          <a:p>
            <a:pPr/>
            <a:r>
              <a:t>Insert body copy here</a:t>
            </a:r>
          </a:p>
        </p:txBody>
      </p:sp>
      <p:sp>
        <p:nvSpPr>
          <p:cNvPr id="293" name="Feature_Box_4"/>
          <p:cNvSpPr/>
          <p:nvPr>
            <p:ph type="body" sz="quarter" idx="25" hasCustomPrompt="1"/>
          </p:nvPr>
        </p:nvSpPr>
        <p:spPr>
          <a:xfrm>
            <a:off x="9403598" y="1437416"/>
            <a:ext cx="2534402" cy="613403"/>
          </a:xfrm>
          <a:prstGeom prst="rect">
            <a:avLst/>
          </a:prstGeom>
          <a:solidFill>
            <a:schemeClr val="accent3"/>
          </a:solidFill>
          <a:ln w="76200">
            <a:solidFill>
              <a:srgbClr val="FFFFFF"/>
            </a:solidFill>
            <a:miter lim="800000"/>
          </a:ln>
        </p:spPr>
        <p:txBody>
          <a:bodyPr lIns="144000" tIns="144000" rIns="144000" bIns="144000"/>
          <a:lstStyle>
            <a:lvl1pPr indent="6031" defTabSz="868680">
              <a:defRPr sz="1700">
                <a:latin typeface="Arial"/>
                <a:ea typeface="Arial"/>
                <a:cs typeface="Arial"/>
                <a:sym typeface="Arial"/>
              </a:defRPr>
            </a:lvl1pPr>
          </a:lstStyle>
          <a:p>
            <a:pPr/>
            <a:r>
              <a:t>Insert body copy here</a:t>
            </a:r>
          </a:p>
        </p:txBody>
      </p:sp>
      <p:sp>
        <p:nvSpPr>
          <p:cNvPr id="294"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Images with Text Boxes">
    <p:bg>
      <p:bgPr>
        <a:solidFill>
          <a:srgbClr val="FFFFFF"/>
        </a:solidFill>
      </p:bgPr>
    </p:bg>
    <p:spTree>
      <p:nvGrpSpPr>
        <p:cNvPr id="1" name=""/>
        <p:cNvGrpSpPr/>
        <p:nvPr/>
      </p:nvGrpSpPr>
      <p:grpSpPr>
        <a:xfrm>
          <a:off x="0" y="0"/>
          <a:ext cx="0" cy="0"/>
          <a:chOff x="0" y="0"/>
          <a:chExt cx="0" cy="0"/>
        </a:xfrm>
      </p:grpSpPr>
      <p:pic>
        <p:nvPicPr>
          <p:cNvPr id="301"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02"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03"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04"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05"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06" name="Picture Placeholder 1"/>
          <p:cNvSpPr/>
          <p:nvPr>
            <p:ph type="pic" sz="quarter" idx="21"/>
          </p:nvPr>
        </p:nvSpPr>
        <p:spPr>
          <a:xfrm>
            <a:off x="254000" y="890587"/>
            <a:ext cx="3844801" cy="2333876"/>
          </a:xfrm>
          <a:prstGeom prst="rect">
            <a:avLst/>
          </a:prstGeom>
        </p:spPr>
        <p:txBody>
          <a:bodyPr lIns="91439" tIns="45719" rIns="91439" bIns="45719">
            <a:noAutofit/>
          </a:bodyPr>
          <a:lstStyle/>
          <a:p>
            <a:pPr/>
          </a:p>
        </p:txBody>
      </p:sp>
      <p:sp>
        <p:nvSpPr>
          <p:cNvPr id="307" name="Body Level One…"/>
          <p:cNvSpPr txBox="1"/>
          <p:nvPr>
            <p:ph type="body" sz="quarter" idx="1" hasCustomPrompt="1"/>
          </p:nvPr>
        </p:nvSpPr>
        <p:spPr>
          <a:xfrm>
            <a:off x="254000" y="3297599"/>
            <a:ext cx="3844800" cy="3046052"/>
          </a:xfrm>
          <a:prstGeom prst="rect">
            <a:avLst/>
          </a:prstGeom>
          <a:solidFill>
            <a:schemeClr val="accent3"/>
          </a:solidFill>
        </p:spPr>
        <p:txBody>
          <a:bodyPr lIns="144000" tIns="144000" rIns="144000" bIns="144000"/>
          <a:lstStyle>
            <a:lvl1pPr indent="6350">
              <a:defRPr sz="1800">
                <a:latin typeface="Arial"/>
                <a:ea typeface="Arial"/>
                <a:cs typeface="Arial"/>
                <a:sym typeface="Arial"/>
              </a:defRPr>
            </a:lvl1pPr>
            <a:lvl2pPr indent="6350">
              <a:defRPr sz="1800">
                <a:latin typeface="Arial"/>
                <a:ea typeface="Arial"/>
                <a:cs typeface="Arial"/>
                <a:sym typeface="Arial"/>
              </a:defRPr>
            </a:lvl2pPr>
            <a:lvl3pPr indent="6350">
              <a:defRPr sz="1800">
                <a:latin typeface="Arial"/>
                <a:ea typeface="Arial"/>
                <a:cs typeface="Arial"/>
                <a:sym typeface="Arial"/>
              </a:defRPr>
            </a:lvl3pPr>
            <a:lvl4pPr indent="6350">
              <a:defRPr sz="1800">
                <a:latin typeface="Arial"/>
                <a:ea typeface="Arial"/>
                <a:cs typeface="Arial"/>
                <a:sym typeface="Arial"/>
              </a:defRPr>
            </a:lvl4pPr>
            <a:lvl5pPr indent="6350">
              <a:defRPr sz="1800">
                <a:latin typeface="Arial"/>
                <a:ea typeface="Arial"/>
                <a:cs typeface="Arial"/>
                <a:sym typeface="Arial"/>
              </a:defRPr>
            </a:lvl5pPr>
          </a:lstStyle>
          <a:p>
            <a:pPr/>
            <a:r>
              <a:t>Insert body copy here</a:t>
            </a:r>
          </a:p>
          <a:p>
            <a:pPr lvl="1"/>
            <a:r>
              <a:t/>
            </a:r>
          </a:p>
          <a:p>
            <a:pPr lvl="2"/>
            <a:r>
              <a:t/>
            </a:r>
          </a:p>
          <a:p>
            <a:pPr lvl="3"/>
            <a:r>
              <a:t/>
            </a:r>
          </a:p>
          <a:p>
            <a:pPr lvl="4"/>
            <a:r>
              <a:t/>
            </a:r>
          </a:p>
        </p:txBody>
      </p:sp>
      <p:sp>
        <p:nvSpPr>
          <p:cNvPr id="308" name="Picture Placeholder 2"/>
          <p:cNvSpPr/>
          <p:nvPr>
            <p:ph type="pic" sz="quarter" idx="22"/>
          </p:nvPr>
        </p:nvSpPr>
        <p:spPr>
          <a:xfrm>
            <a:off x="4172398" y="890587"/>
            <a:ext cx="3844802" cy="2333876"/>
          </a:xfrm>
          <a:prstGeom prst="rect">
            <a:avLst/>
          </a:prstGeom>
        </p:spPr>
        <p:txBody>
          <a:bodyPr lIns="91439" tIns="45719" rIns="91439" bIns="45719">
            <a:noAutofit/>
          </a:bodyPr>
          <a:lstStyle/>
          <a:p>
            <a:pPr/>
          </a:p>
        </p:txBody>
      </p:sp>
      <p:sp>
        <p:nvSpPr>
          <p:cNvPr id="309" name="Feature_Box_2"/>
          <p:cNvSpPr/>
          <p:nvPr>
            <p:ph type="body" sz="quarter" idx="23" hasCustomPrompt="1"/>
          </p:nvPr>
        </p:nvSpPr>
        <p:spPr>
          <a:xfrm>
            <a:off x="4172398" y="3297599"/>
            <a:ext cx="3844800" cy="3046052"/>
          </a:xfrm>
          <a:prstGeom prst="rect">
            <a:avLst/>
          </a:prstGeom>
          <a:solidFill>
            <a:schemeClr val="accent3"/>
          </a:solidFill>
        </p:spPr>
        <p:txBody>
          <a:bodyPr lIns="144000" tIns="144000" rIns="144000" bIns="144000"/>
          <a:lstStyle>
            <a:lvl1pPr indent="6350">
              <a:defRPr sz="1800">
                <a:latin typeface="Arial"/>
                <a:ea typeface="Arial"/>
                <a:cs typeface="Arial"/>
                <a:sym typeface="Arial"/>
              </a:defRPr>
            </a:lvl1pPr>
          </a:lstStyle>
          <a:p>
            <a:pPr/>
            <a:r>
              <a:t>Insert body copy here</a:t>
            </a:r>
          </a:p>
        </p:txBody>
      </p:sp>
      <p:sp>
        <p:nvSpPr>
          <p:cNvPr id="310" name="Picture Placeholder 3"/>
          <p:cNvSpPr/>
          <p:nvPr>
            <p:ph type="pic" sz="quarter" idx="24"/>
          </p:nvPr>
        </p:nvSpPr>
        <p:spPr>
          <a:xfrm>
            <a:off x="8093199" y="890587"/>
            <a:ext cx="3844801" cy="2333876"/>
          </a:xfrm>
          <a:prstGeom prst="rect">
            <a:avLst/>
          </a:prstGeom>
        </p:spPr>
        <p:txBody>
          <a:bodyPr lIns="91439" tIns="45719" rIns="91439" bIns="45719">
            <a:noAutofit/>
          </a:bodyPr>
          <a:lstStyle/>
          <a:p>
            <a:pPr/>
          </a:p>
        </p:txBody>
      </p:sp>
      <p:sp>
        <p:nvSpPr>
          <p:cNvPr id="311" name="Feature_Box_3"/>
          <p:cNvSpPr/>
          <p:nvPr>
            <p:ph type="body" sz="quarter" idx="25" hasCustomPrompt="1"/>
          </p:nvPr>
        </p:nvSpPr>
        <p:spPr>
          <a:xfrm>
            <a:off x="8093199" y="3297599"/>
            <a:ext cx="3844800" cy="3046052"/>
          </a:xfrm>
          <a:prstGeom prst="rect">
            <a:avLst/>
          </a:prstGeom>
          <a:solidFill>
            <a:schemeClr val="accent3"/>
          </a:solidFill>
        </p:spPr>
        <p:txBody>
          <a:bodyPr lIns="144000" tIns="144000" rIns="144000" bIns="144000"/>
          <a:lstStyle>
            <a:lvl1pPr indent="6350">
              <a:defRPr sz="1800">
                <a:latin typeface="Arial"/>
                <a:ea typeface="Arial"/>
                <a:cs typeface="Arial"/>
                <a:sym typeface="Arial"/>
              </a:defRPr>
            </a:lvl1pPr>
          </a:lstStyle>
          <a:p>
            <a:pPr/>
            <a:r>
              <a:t>Insert body copy here</a:t>
            </a:r>
          </a:p>
        </p:txBody>
      </p:sp>
      <p:sp>
        <p:nvSpPr>
          <p:cNvPr id="312"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Images with Bullet Point Text">
    <p:bg>
      <p:bgPr>
        <a:solidFill>
          <a:srgbClr val="FFFFFF"/>
        </a:solidFill>
      </p:bgPr>
    </p:bg>
    <p:spTree>
      <p:nvGrpSpPr>
        <p:cNvPr id="1" name=""/>
        <p:cNvGrpSpPr/>
        <p:nvPr/>
      </p:nvGrpSpPr>
      <p:grpSpPr>
        <a:xfrm>
          <a:off x="0" y="0"/>
          <a:ext cx="0" cy="0"/>
          <a:chOff x="0" y="0"/>
          <a:chExt cx="0" cy="0"/>
        </a:xfrm>
      </p:grpSpPr>
      <p:pic>
        <p:nvPicPr>
          <p:cNvPr id="319"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20"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21"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22"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23"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24" name="Picture Placeholder 1"/>
          <p:cNvSpPr/>
          <p:nvPr>
            <p:ph type="pic" sz="quarter" idx="21"/>
          </p:nvPr>
        </p:nvSpPr>
        <p:spPr>
          <a:xfrm>
            <a:off x="254000" y="890587"/>
            <a:ext cx="3844801" cy="2333876"/>
          </a:xfrm>
          <a:prstGeom prst="rect">
            <a:avLst/>
          </a:prstGeom>
        </p:spPr>
        <p:txBody>
          <a:bodyPr lIns="91439" tIns="45719" rIns="91439" bIns="45719">
            <a:noAutofit/>
          </a:bodyPr>
          <a:lstStyle/>
          <a:p>
            <a:pPr/>
          </a:p>
        </p:txBody>
      </p:sp>
      <p:sp>
        <p:nvSpPr>
          <p:cNvPr id="325" name="Body Level One…"/>
          <p:cNvSpPr txBox="1"/>
          <p:nvPr>
            <p:ph type="body" sz="quarter" idx="1" hasCustomPrompt="1"/>
          </p:nvPr>
        </p:nvSpPr>
        <p:spPr>
          <a:xfrm>
            <a:off x="254000" y="3297599"/>
            <a:ext cx="3844800" cy="3046052"/>
          </a:xfrm>
          <a:prstGeom prst="rect">
            <a:avLst/>
          </a:prstGeom>
          <a:solidFill>
            <a:schemeClr val="accent3"/>
          </a:solidFill>
        </p:spPr>
        <p:txBody>
          <a:bodyPr lIns="144000" tIns="144000" rIns="144000" bIns="144000"/>
          <a:lstStyle>
            <a:lvl1pPr marL="292100" indent="-285750">
              <a:buSzPct val="100000"/>
              <a:buChar char="▪"/>
              <a:defRPr sz="1800">
                <a:latin typeface="Arial"/>
                <a:ea typeface="Arial"/>
                <a:cs typeface="Arial"/>
                <a:sym typeface="Arial"/>
              </a:defRPr>
            </a:lvl1pPr>
            <a:lvl2pPr>
              <a:defRPr sz="1800">
                <a:latin typeface="Arial"/>
                <a:ea typeface="Arial"/>
                <a:cs typeface="Arial"/>
                <a:sym typeface="Arial"/>
              </a:defRPr>
            </a:lvl2pPr>
            <a:lvl3pPr>
              <a:defRPr sz="1800">
                <a:latin typeface="Arial"/>
                <a:ea typeface="Arial"/>
                <a:cs typeface="Arial"/>
                <a:sym typeface="Arial"/>
              </a:defRPr>
            </a:lvl3pPr>
            <a:lvl4pPr>
              <a:defRPr sz="1800">
                <a:latin typeface="Arial"/>
                <a:ea typeface="Arial"/>
                <a:cs typeface="Arial"/>
                <a:sym typeface="Arial"/>
              </a:defRPr>
            </a:lvl4pPr>
            <a:lvl5pPr>
              <a:defRPr sz="1800">
                <a:latin typeface="Arial"/>
                <a:ea typeface="Arial"/>
                <a:cs typeface="Arial"/>
                <a:sym typeface="Arial"/>
              </a:defRPr>
            </a:lvl5pPr>
          </a:lstStyle>
          <a:p>
            <a:pPr/>
            <a:r>
              <a:t>Insert body copy here</a:t>
            </a:r>
          </a:p>
          <a:p>
            <a:pPr lvl="1"/>
            <a:r>
              <a:t/>
            </a:r>
          </a:p>
          <a:p>
            <a:pPr lvl="2"/>
            <a:r>
              <a:t/>
            </a:r>
          </a:p>
          <a:p>
            <a:pPr lvl="3"/>
            <a:r>
              <a:t/>
            </a:r>
          </a:p>
          <a:p>
            <a:pPr lvl="4"/>
            <a:r>
              <a:t/>
            </a:r>
          </a:p>
        </p:txBody>
      </p:sp>
      <p:sp>
        <p:nvSpPr>
          <p:cNvPr id="326" name="Picture Placeholder 2"/>
          <p:cNvSpPr/>
          <p:nvPr>
            <p:ph type="pic" sz="quarter" idx="22"/>
          </p:nvPr>
        </p:nvSpPr>
        <p:spPr>
          <a:xfrm>
            <a:off x="4172398" y="890587"/>
            <a:ext cx="3844802" cy="2333876"/>
          </a:xfrm>
          <a:prstGeom prst="rect">
            <a:avLst/>
          </a:prstGeom>
        </p:spPr>
        <p:txBody>
          <a:bodyPr lIns="91439" tIns="45719" rIns="91439" bIns="45719">
            <a:noAutofit/>
          </a:bodyPr>
          <a:lstStyle/>
          <a:p>
            <a:pPr/>
          </a:p>
        </p:txBody>
      </p:sp>
      <p:sp>
        <p:nvSpPr>
          <p:cNvPr id="327" name="Feature_Box_2"/>
          <p:cNvSpPr/>
          <p:nvPr>
            <p:ph type="body" sz="quarter" idx="23" hasCustomPrompt="1"/>
          </p:nvPr>
        </p:nvSpPr>
        <p:spPr>
          <a:xfrm>
            <a:off x="4172398" y="3297599"/>
            <a:ext cx="3844800" cy="3046052"/>
          </a:xfrm>
          <a:prstGeom prst="rect">
            <a:avLst/>
          </a:prstGeom>
          <a:solidFill>
            <a:schemeClr val="accent3"/>
          </a:solidFill>
        </p:spPr>
        <p:txBody>
          <a:bodyPr lIns="144000" tIns="144000" rIns="144000" bIns="144000"/>
          <a:lstStyle>
            <a:lvl1pPr marL="292100" indent="-285750">
              <a:buSzPct val="100000"/>
              <a:buChar char="▪"/>
              <a:defRPr sz="1800">
                <a:latin typeface="Arial"/>
                <a:ea typeface="Arial"/>
                <a:cs typeface="Arial"/>
                <a:sym typeface="Arial"/>
              </a:defRPr>
            </a:lvl1pPr>
          </a:lstStyle>
          <a:p>
            <a:pPr/>
            <a:r>
              <a:t>Insert body copy here</a:t>
            </a:r>
          </a:p>
        </p:txBody>
      </p:sp>
      <p:sp>
        <p:nvSpPr>
          <p:cNvPr id="328" name="Picture Placeholder 3"/>
          <p:cNvSpPr/>
          <p:nvPr>
            <p:ph type="pic" sz="quarter" idx="24"/>
          </p:nvPr>
        </p:nvSpPr>
        <p:spPr>
          <a:xfrm>
            <a:off x="8093199" y="890587"/>
            <a:ext cx="3844801" cy="2333876"/>
          </a:xfrm>
          <a:prstGeom prst="rect">
            <a:avLst/>
          </a:prstGeom>
        </p:spPr>
        <p:txBody>
          <a:bodyPr lIns="91439" tIns="45719" rIns="91439" bIns="45719">
            <a:noAutofit/>
          </a:bodyPr>
          <a:lstStyle/>
          <a:p>
            <a:pPr/>
          </a:p>
        </p:txBody>
      </p:sp>
      <p:sp>
        <p:nvSpPr>
          <p:cNvPr id="329" name="Feature_Box_3"/>
          <p:cNvSpPr/>
          <p:nvPr>
            <p:ph type="body" sz="quarter" idx="25" hasCustomPrompt="1"/>
          </p:nvPr>
        </p:nvSpPr>
        <p:spPr>
          <a:xfrm>
            <a:off x="8093199" y="3297599"/>
            <a:ext cx="3844800" cy="3046052"/>
          </a:xfrm>
          <a:prstGeom prst="rect">
            <a:avLst/>
          </a:prstGeom>
          <a:solidFill>
            <a:schemeClr val="accent3"/>
          </a:solidFill>
        </p:spPr>
        <p:txBody>
          <a:bodyPr lIns="144000" tIns="144000" rIns="144000" bIns="144000"/>
          <a:lstStyle>
            <a:lvl1pPr marL="292100" indent="-285750">
              <a:buSzPct val="100000"/>
              <a:buChar char="▪"/>
              <a:defRPr sz="1800">
                <a:latin typeface="Arial"/>
                <a:ea typeface="Arial"/>
                <a:cs typeface="Arial"/>
                <a:sym typeface="Arial"/>
              </a:defRPr>
            </a:lvl1pPr>
          </a:lstStyle>
          <a:p>
            <a:pPr/>
            <a:r>
              <a:t>Insert body copy here</a:t>
            </a:r>
          </a:p>
        </p:txBody>
      </p:sp>
      <p:sp>
        <p:nvSpPr>
          <p:cNvPr id="330"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and Graph / Data Visualisation">
    <p:bg>
      <p:bgPr>
        <a:solidFill>
          <a:srgbClr val="FFFFFF"/>
        </a:solidFill>
      </p:bgPr>
    </p:bg>
    <p:spTree>
      <p:nvGrpSpPr>
        <p:cNvPr id="1" name=""/>
        <p:cNvGrpSpPr/>
        <p:nvPr/>
      </p:nvGrpSpPr>
      <p:grpSpPr>
        <a:xfrm>
          <a:off x="0" y="0"/>
          <a:ext cx="0" cy="0"/>
          <a:chOff x="0" y="0"/>
          <a:chExt cx="0" cy="0"/>
        </a:xfrm>
      </p:grpSpPr>
      <p:pic>
        <p:nvPicPr>
          <p:cNvPr id="337"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38"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39"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40"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41"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42" name="Body Level One…"/>
          <p:cNvSpPr txBox="1"/>
          <p:nvPr>
            <p:ph type="body" sz="quarter" idx="1" hasCustomPrompt="1"/>
          </p:nvPr>
        </p:nvSpPr>
        <p:spPr>
          <a:xfrm>
            <a:off x="501651" y="1185862"/>
            <a:ext cx="5468938" cy="671513"/>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343" name="Body_Copy"/>
          <p:cNvSpPr/>
          <p:nvPr>
            <p:ph type="body" sz="half" idx="21" hasCustomPrompt="1"/>
          </p:nvPr>
        </p:nvSpPr>
        <p:spPr>
          <a:xfrm>
            <a:off x="501650" y="1857375"/>
            <a:ext cx="5468938" cy="4486275"/>
          </a:xfrm>
          <a:prstGeom prst="rect">
            <a:avLst/>
          </a:prstGeom>
        </p:spPr>
        <p:txBody>
          <a:bodyPr/>
          <a:lstStyle>
            <a:lvl1pPr marL="349250" indent="-342900">
              <a:buSzPct val="100000"/>
              <a:buChar char="▪"/>
              <a:defRPr sz="2400">
                <a:solidFill>
                  <a:srgbClr val="000000"/>
                </a:solidFill>
                <a:latin typeface="Arial"/>
                <a:ea typeface="Arial"/>
                <a:cs typeface="Arial"/>
                <a:sym typeface="Arial"/>
              </a:defRPr>
            </a:lvl1pPr>
          </a:lstStyle>
          <a:p>
            <a:pPr/>
            <a:r>
              <a:t>Insert body copy here</a:t>
            </a:r>
          </a:p>
        </p:txBody>
      </p:sp>
      <p:sp>
        <p:nvSpPr>
          <p:cNvPr id="344"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Graph / Data Visualisation">
    <p:bg>
      <p:bgPr>
        <a:solidFill>
          <a:srgbClr val="FFFFFF"/>
        </a:solidFill>
      </p:bgPr>
    </p:bg>
    <p:spTree>
      <p:nvGrpSpPr>
        <p:cNvPr id="1" name=""/>
        <p:cNvGrpSpPr/>
        <p:nvPr/>
      </p:nvGrpSpPr>
      <p:grpSpPr>
        <a:xfrm>
          <a:off x="0" y="0"/>
          <a:ext cx="0" cy="0"/>
          <a:chOff x="0" y="0"/>
          <a:chExt cx="0" cy="0"/>
        </a:xfrm>
      </p:grpSpPr>
      <p:pic>
        <p:nvPicPr>
          <p:cNvPr id="351"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52"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53"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54"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55"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56"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pic>
        <p:nvPicPr>
          <p:cNvPr id="363"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64"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65"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66"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67"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68"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 Colour Gradient">
    <p:spTree>
      <p:nvGrpSpPr>
        <p:cNvPr id="1" name=""/>
        <p:cNvGrpSpPr/>
        <p:nvPr/>
      </p:nvGrpSpPr>
      <p:grpSpPr>
        <a:xfrm>
          <a:off x="0" y="0"/>
          <a:ext cx="0" cy="0"/>
          <a:chOff x="0" y="0"/>
          <a:chExt cx="0" cy="0"/>
        </a:xfrm>
      </p:grpSpPr>
      <p:sp>
        <p:nvSpPr>
          <p:cNvPr id="375" name="Your title here"/>
          <p:cNvSpPr txBox="1"/>
          <p:nvPr>
            <p:ph type="title" hasCustomPrompt="1"/>
          </p:nvPr>
        </p:nvSpPr>
        <p:spPr>
          <a:prstGeom prst="rect">
            <a:avLst/>
          </a:prstGeom>
        </p:spPr>
        <p:txBody>
          <a:bodyPr/>
          <a:lstStyle/>
          <a:p>
            <a:pPr/>
            <a:r>
              <a:t>Your title here</a:t>
            </a:r>
          </a:p>
        </p:txBody>
      </p:sp>
      <p:sp>
        <p:nvSpPr>
          <p:cNvPr id="376" name="Body Level One…"/>
          <p:cNvSpPr txBox="1"/>
          <p:nvPr>
            <p:ph type="body" sz="quarter" idx="1" hasCustomPrompt="1"/>
          </p:nvPr>
        </p:nvSpPr>
        <p:spPr>
          <a:prstGeom prst="rect">
            <a:avLst/>
          </a:prstGeom>
        </p:spPr>
        <p:txBody>
          <a:bodyPr/>
          <a:lstStyle/>
          <a:p>
            <a:pPr/>
            <a:r>
              <a:t>Your subtitle here</a:t>
            </a:r>
          </a:p>
          <a:p>
            <a:pPr lvl="1"/>
            <a:r>
              <a:t/>
            </a:r>
          </a:p>
          <a:p>
            <a:pPr lvl="2"/>
            <a:r>
              <a:t/>
            </a:r>
          </a:p>
          <a:p>
            <a:pPr lvl="3"/>
            <a:r>
              <a:t/>
            </a:r>
          </a:p>
          <a:p>
            <a:pPr lvl="4"/>
            <a:r>
              <a:t/>
            </a:r>
          </a:p>
        </p:txBody>
      </p:sp>
      <p:sp>
        <p:nvSpPr>
          <p:cNvPr id="377" name="Details"/>
          <p:cNvSpPr/>
          <p:nvPr>
            <p:ph type="body" sz="quarter" idx="21" hasCustomPrompt="1"/>
          </p:nvPr>
        </p:nvSpPr>
        <p:spPr>
          <a:xfrm>
            <a:off x="1290003" y="4854795"/>
            <a:ext cx="3630060" cy="1449465"/>
          </a:xfrm>
          <a:prstGeom prst="rect">
            <a:avLst/>
          </a:prstGeom>
          <a:ln w="76200">
            <a:solidFill>
              <a:srgbClr val="FFFFFF"/>
            </a:solidFill>
            <a:miter lim="800000"/>
          </a:ln>
        </p:spPr>
        <p:txBody>
          <a:bodyPr lIns="144000" tIns="144000" rIns="144000" bIns="144000"/>
          <a:lstStyle>
            <a:lvl1pPr indent="9333" defTabSz="896111">
              <a:defRPr sz="1900">
                <a:latin typeface="Arial"/>
                <a:ea typeface="Arial"/>
                <a:cs typeface="Arial"/>
                <a:sym typeface="Arial"/>
              </a:defRPr>
            </a:lvl1pPr>
          </a:lstStyle>
          <a:p>
            <a:pPr/>
            <a:r>
              <a:t>Your name here
Department / Faculty name
Wednesday 20 January 2021</a:t>
            </a: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ull Image">
    <p:bg>
      <p:bgPr>
        <a:solidFill>
          <a:srgbClr val="FFFFFF"/>
        </a:solidFill>
      </p:bgPr>
    </p:bg>
    <p:spTree>
      <p:nvGrpSpPr>
        <p:cNvPr id="1" name=""/>
        <p:cNvGrpSpPr/>
        <p:nvPr/>
      </p:nvGrpSpPr>
      <p:grpSpPr>
        <a:xfrm>
          <a:off x="0" y="0"/>
          <a:ext cx="0" cy="0"/>
          <a:chOff x="0" y="0"/>
          <a:chExt cx="0" cy="0"/>
        </a:xfrm>
      </p:grpSpPr>
      <p:pic>
        <p:nvPicPr>
          <p:cNvPr id="385"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386"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87"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388"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389"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390" name="Picture Placeholder 1"/>
          <p:cNvSpPr/>
          <p:nvPr>
            <p:ph type="pic" idx="21"/>
          </p:nvPr>
        </p:nvSpPr>
        <p:spPr>
          <a:xfrm>
            <a:off x="0" y="890587"/>
            <a:ext cx="12192000" cy="5713413"/>
          </a:xfrm>
          <a:prstGeom prst="rect">
            <a:avLst/>
          </a:prstGeom>
        </p:spPr>
        <p:txBody>
          <a:bodyPr lIns="91439" tIns="45719" rIns="91439" bIns="45719">
            <a:noAutofit/>
          </a:bodyPr>
          <a:lstStyle/>
          <a:p>
            <a:pPr/>
          </a:p>
        </p:txBody>
      </p:sp>
      <p:sp>
        <p:nvSpPr>
          <p:cNvPr id="391" name="Body Level One…"/>
          <p:cNvSpPr txBox="1"/>
          <p:nvPr>
            <p:ph type="body" sz="quarter" idx="1" hasCustomPrompt="1"/>
          </p:nvPr>
        </p:nvSpPr>
        <p:spPr>
          <a:xfrm>
            <a:off x="9326877" y="6145855"/>
            <a:ext cx="2865123"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392"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ull Video">
    <p:bg>
      <p:bgPr>
        <a:solidFill>
          <a:srgbClr val="FFFFFF"/>
        </a:solidFill>
      </p:bgPr>
    </p:bg>
    <p:spTree>
      <p:nvGrpSpPr>
        <p:cNvPr id="1" name=""/>
        <p:cNvGrpSpPr/>
        <p:nvPr/>
      </p:nvGrpSpPr>
      <p:grpSpPr>
        <a:xfrm>
          <a:off x="0" y="0"/>
          <a:ext cx="0" cy="0"/>
          <a:chOff x="0" y="0"/>
          <a:chExt cx="0" cy="0"/>
        </a:xfrm>
      </p:grpSpPr>
      <p:pic>
        <p:nvPicPr>
          <p:cNvPr id="399"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00"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01"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02"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03"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04" name="Video Placeholder 1"/>
          <p:cNvSpPr/>
          <p:nvPr>
            <p:ph type="media" idx="21"/>
          </p:nvPr>
        </p:nvSpPr>
        <p:spPr>
          <a:xfrm>
            <a:off x="0" y="890587"/>
            <a:ext cx="12192000" cy="5713415"/>
          </a:xfrm>
          <a:prstGeom prst="rect">
            <a:avLst/>
          </a:prstGeom>
        </p:spPr>
        <p:txBody>
          <a:bodyPr lIns="91439" tIns="45719" rIns="91439" bIns="45719">
            <a:noAutofit/>
          </a:bodyPr>
          <a:lstStyle/>
          <a:p>
            <a:pPr/>
          </a:p>
        </p:txBody>
      </p:sp>
      <p:sp>
        <p:nvSpPr>
          <p:cNvPr id="405" name="Body Level One…"/>
          <p:cNvSpPr txBox="1"/>
          <p:nvPr>
            <p:ph type="body" sz="quarter" idx="1" hasCustomPrompt="1"/>
          </p:nvPr>
        </p:nvSpPr>
        <p:spPr>
          <a:xfrm>
            <a:off x="9326877" y="6145855"/>
            <a:ext cx="2865123" cy="324180"/>
          </a:xfrm>
          <a:prstGeom prst="rect">
            <a:avLst/>
          </a:prstGeom>
          <a:solidFill>
            <a:srgbClr val="FFFFFF"/>
          </a:solidFill>
        </p:spPr>
        <p:txBody>
          <a:bodyPr lIns="36000" tIns="36000" rIns="36000" bIns="36000"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406"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Comparision">
    <p:bg>
      <p:bgPr>
        <a:solidFill>
          <a:srgbClr val="FFFFFF"/>
        </a:solidFill>
      </p:bgPr>
    </p:bg>
    <p:spTree>
      <p:nvGrpSpPr>
        <p:cNvPr id="1" name=""/>
        <p:cNvGrpSpPr/>
        <p:nvPr/>
      </p:nvGrpSpPr>
      <p:grpSpPr>
        <a:xfrm>
          <a:off x="0" y="0"/>
          <a:ext cx="0" cy="0"/>
          <a:chOff x="0" y="0"/>
          <a:chExt cx="0" cy="0"/>
        </a:xfrm>
      </p:grpSpPr>
      <p:pic>
        <p:nvPicPr>
          <p:cNvPr id="413"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14"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15"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16"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17"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18" name="Body Level One…"/>
          <p:cNvSpPr txBox="1"/>
          <p:nvPr>
            <p:ph type="body" sz="quarter" idx="1" hasCustomPrompt="1"/>
          </p:nvPr>
        </p:nvSpPr>
        <p:spPr>
          <a:xfrm>
            <a:off x="501648" y="1306094"/>
            <a:ext cx="11436351" cy="736602"/>
          </a:xfrm>
          <a:prstGeom prst="rect">
            <a:avLst/>
          </a:prstGeom>
        </p:spPr>
        <p:txBody>
          <a:bodyPr/>
          <a:lstStyle>
            <a:lvl1pPr indent="6350">
              <a:defRPr>
                <a:solidFill>
                  <a:srgbClr val="000000"/>
                </a:solidFill>
              </a:defRPr>
            </a:lvl1pPr>
            <a:lvl2pPr marL="597957" indent="-321733">
              <a:buSzPct val="100000"/>
              <a:buChar char="-"/>
              <a:defRPr>
                <a:solidFill>
                  <a:srgbClr val="000000"/>
                </a:solidFill>
              </a:defRPr>
            </a:lvl2pPr>
            <a:lvl3pPr marL="918634" indent="-461433">
              <a:buSzPct val="100000"/>
              <a:buChar char="-"/>
              <a:defRPr>
                <a:solidFill>
                  <a:srgbClr val="000000"/>
                </a:solidFill>
              </a:defRPr>
            </a:lvl3pPr>
            <a:lvl4pPr marL="1112837" indent="-482600">
              <a:buSzPct val="100000"/>
              <a:buChar char="-"/>
              <a:defRPr>
                <a:solidFill>
                  <a:srgbClr val="000000"/>
                </a:solidFill>
              </a:defRPr>
            </a:lvl4pPr>
            <a:lvl5pPr marL="1272645" indent="-461433">
              <a:buSzPct val="100000"/>
              <a:buChar char="-"/>
              <a:defRPr>
                <a:solidFill>
                  <a:srgbClr val="000000"/>
                </a:solidFill>
              </a:defRPr>
            </a:lvl5pPr>
          </a:lstStyle>
          <a:p>
            <a:pPr/>
            <a:r>
              <a:t>Your title here</a:t>
            </a:r>
          </a:p>
          <a:p>
            <a:pPr lvl="1"/>
            <a:r>
              <a:t/>
            </a:r>
          </a:p>
          <a:p>
            <a:pPr lvl="2"/>
            <a:r>
              <a:t/>
            </a:r>
          </a:p>
          <a:p>
            <a:pPr lvl="3"/>
            <a:r>
              <a:t/>
            </a:r>
          </a:p>
          <a:p>
            <a:pPr lvl="4"/>
            <a:r>
              <a:t/>
            </a:r>
          </a:p>
        </p:txBody>
      </p:sp>
      <p:sp>
        <p:nvSpPr>
          <p:cNvPr id="419" name="Subtitle"/>
          <p:cNvSpPr/>
          <p:nvPr>
            <p:ph type="body" sz="quarter" idx="21" hasCustomPrompt="1"/>
          </p:nvPr>
        </p:nvSpPr>
        <p:spPr>
          <a:xfrm>
            <a:off x="501647" y="2042692"/>
            <a:ext cx="11436353" cy="403227"/>
          </a:xfrm>
          <a:prstGeom prst="rect">
            <a:avLst/>
          </a:prstGeom>
        </p:spPr>
        <p:txBody>
          <a:bodyPr/>
          <a:lstStyle>
            <a:lvl1pPr indent="6094" defTabSz="877822">
              <a:defRPr sz="2300">
                <a:solidFill>
                  <a:srgbClr val="000000"/>
                </a:solidFill>
              </a:defRPr>
            </a:lvl1pPr>
          </a:lstStyle>
          <a:p>
            <a:pPr/>
            <a:r>
              <a:t>Your subtitle here</a:t>
            </a:r>
          </a:p>
        </p:txBody>
      </p:sp>
      <p:sp>
        <p:nvSpPr>
          <p:cNvPr id="420" name="Picture Placeholder 1"/>
          <p:cNvSpPr/>
          <p:nvPr>
            <p:ph type="pic" sz="half" idx="22"/>
          </p:nvPr>
        </p:nvSpPr>
        <p:spPr>
          <a:xfrm>
            <a:off x="0" y="2814220"/>
            <a:ext cx="6062401" cy="3789780"/>
          </a:xfrm>
          <a:prstGeom prst="rect">
            <a:avLst/>
          </a:prstGeom>
        </p:spPr>
        <p:txBody>
          <a:bodyPr lIns="91439" tIns="45719" rIns="91439" bIns="45719">
            <a:noAutofit/>
          </a:bodyPr>
          <a:lstStyle/>
          <a:p>
            <a:pPr/>
          </a:p>
        </p:txBody>
      </p:sp>
      <p:sp>
        <p:nvSpPr>
          <p:cNvPr id="421" name="Image_Caption 1"/>
          <p:cNvSpPr/>
          <p:nvPr>
            <p:ph type="body" sz="quarter" idx="23" hasCustomPrompt="1"/>
          </p:nvPr>
        </p:nvSpPr>
        <p:spPr>
          <a:xfrm>
            <a:off x="3196961"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22" name="Picture Placeholder 2"/>
          <p:cNvSpPr/>
          <p:nvPr>
            <p:ph type="pic" sz="half" idx="24"/>
          </p:nvPr>
        </p:nvSpPr>
        <p:spPr>
          <a:xfrm>
            <a:off x="6129601" y="2814220"/>
            <a:ext cx="6062401" cy="3789780"/>
          </a:xfrm>
          <a:prstGeom prst="rect">
            <a:avLst/>
          </a:prstGeom>
        </p:spPr>
        <p:txBody>
          <a:bodyPr lIns="91439" tIns="45719" rIns="91439" bIns="45719">
            <a:noAutofit/>
          </a:bodyPr>
          <a:lstStyle/>
          <a:p>
            <a:pPr/>
          </a:p>
        </p:txBody>
      </p:sp>
      <p:sp>
        <p:nvSpPr>
          <p:cNvPr id="423" name="Image_Caption 2"/>
          <p:cNvSpPr/>
          <p:nvPr>
            <p:ph type="body" sz="quarter" idx="25" hasCustomPrompt="1"/>
          </p:nvPr>
        </p:nvSpPr>
        <p:spPr>
          <a:xfrm>
            <a:off x="9326563"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24"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 Colour Gradient">
    <p:spTree>
      <p:nvGrpSpPr>
        <p:cNvPr id="1" name=""/>
        <p:cNvGrpSpPr/>
        <p:nvPr/>
      </p:nvGrpSpPr>
      <p:grpSpPr>
        <a:xfrm>
          <a:off x="0" y="0"/>
          <a:ext cx="0" cy="0"/>
          <a:chOff x="0" y="0"/>
          <a:chExt cx="0" cy="0"/>
        </a:xfrm>
      </p:grpSpPr>
      <p:sp>
        <p:nvSpPr>
          <p:cNvPr id="39" name="Your title here"/>
          <p:cNvSpPr txBox="1"/>
          <p:nvPr>
            <p:ph type="title" hasCustomPrompt="1"/>
          </p:nvPr>
        </p:nvSpPr>
        <p:spPr>
          <a:prstGeom prst="rect">
            <a:avLst/>
          </a:prstGeom>
        </p:spPr>
        <p:txBody>
          <a:bodyPr/>
          <a:lstStyle/>
          <a:p>
            <a:pPr/>
            <a:r>
              <a:t>Your title here</a:t>
            </a:r>
          </a:p>
        </p:txBody>
      </p:sp>
      <p:sp>
        <p:nvSpPr>
          <p:cNvPr id="40" name="Body Level One…"/>
          <p:cNvSpPr txBox="1"/>
          <p:nvPr>
            <p:ph type="body" sz="quarter" idx="1" hasCustomPrompt="1"/>
          </p:nvPr>
        </p:nvSpPr>
        <p:spPr>
          <a:prstGeom prst="rect">
            <a:avLst/>
          </a:prstGeom>
        </p:spPr>
        <p:txBody>
          <a:bodyPr/>
          <a:lstStyle/>
          <a:p>
            <a:pPr/>
            <a:r>
              <a:t>Your subtitle here</a:t>
            </a:r>
          </a:p>
          <a:p>
            <a:pPr lvl="1"/>
            <a:r>
              <a:t/>
            </a:r>
          </a:p>
          <a:p>
            <a:pPr lvl="2"/>
            <a:r>
              <a:t/>
            </a:r>
          </a:p>
          <a:p>
            <a:pPr lvl="3"/>
            <a:r>
              <a:t/>
            </a:r>
          </a:p>
          <a:p>
            <a:pPr lvl="4"/>
            <a:r>
              <a:t/>
            </a:r>
          </a:p>
        </p:txBody>
      </p:sp>
      <p:sp>
        <p:nvSpPr>
          <p:cNvPr id="41" name="Details"/>
          <p:cNvSpPr/>
          <p:nvPr>
            <p:ph type="body" sz="quarter" idx="21" hasCustomPrompt="1"/>
          </p:nvPr>
        </p:nvSpPr>
        <p:spPr>
          <a:xfrm>
            <a:off x="1290003" y="4854795"/>
            <a:ext cx="3630060" cy="1449465"/>
          </a:xfrm>
          <a:prstGeom prst="rect">
            <a:avLst/>
          </a:prstGeom>
          <a:ln w="76200">
            <a:solidFill>
              <a:srgbClr val="FFFFFF"/>
            </a:solidFill>
            <a:miter lim="800000"/>
          </a:ln>
        </p:spPr>
        <p:txBody>
          <a:bodyPr lIns="144000" tIns="144000" rIns="144000" bIns="144000"/>
          <a:lstStyle>
            <a:lvl1pPr indent="9333" defTabSz="896111">
              <a:defRPr sz="1900">
                <a:latin typeface="Arial"/>
                <a:ea typeface="Arial"/>
                <a:cs typeface="Arial"/>
                <a:sym typeface="Arial"/>
              </a:defRPr>
            </a:lvl1pPr>
          </a:lstStyle>
          <a:p>
            <a:pPr/>
            <a:r>
              <a:t>Your name here
Department / Faculty name
Wednesday 20 January 2021</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Images with Description">
    <p:bg>
      <p:bgPr>
        <a:solidFill>
          <a:srgbClr val="FFFFFF"/>
        </a:solidFill>
      </p:bgPr>
    </p:bg>
    <p:spTree>
      <p:nvGrpSpPr>
        <p:cNvPr id="1" name=""/>
        <p:cNvGrpSpPr/>
        <p:nvPr/>
      </p:nvGrpSpPr>
      <p:grpSpPr>
        <a:xfrm>
          <a:off x="0" y="0"/>
          <a:ext cx="0" cy="0"/>
          <a:chOff x="0" y="0"/>
          <a:chExt cx="0" cy="0"/>
        </a:xfrm>
      </p:grpSpPr>
      <p:pic>
        <p:nvPicPr>
          <p:cNvPr id="431"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32"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33"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34"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35"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36" name="Body Level One…"/>
          <p:cNvSpPr txBox="1"/>
          <p:nvPr>
            <p:ph type="body" sz="half" idx="1" hasCustomPrompt="1"/>
          </p:nvPr>
        </p:nvSpPr>
        <p:spPr>
          <a:xfrm>
            <a:off x="6131562" y="890587"/>
            <a:ext cx="5808665" cy="3787777"/>
          </a:xfrm>
          <a:prstGeom prst="rect">
            <a:avLst/>
          </a:prstGeom>
        </p:spPr>
        <p:txBody>
          <a:bodyPr lIns="144000" tIns="144000" rIns="144000" bIns="144000"/>
          <a:lstStyle>
            <a:lvl1pPr indent="6350">
              <a:defRPr sz="1800">
                <a:solidFill>
                  <a:srgbClr val="000000"/>
                </a:solidFill>
                <a:latin typeface="Arial"/>
                <a:ea typeface="Arial"/>
                <a:cs typeface="Arial"/>
                <a:sym typeface="Arial"/>
              </a:defRPr>
            </a:lvl1pPr>
            <a:lvl2pPr marL="457200" indent="-180975">
              <a:buSzPct val="100000"/>
              <a:buChar char="-"/>
              <a:defRPr sz="1800">
                <a:solidFill>
                  <a:srgbClr val="000000"/>
                </a:solidFill>
                <a:latin typeface="Arial"/>
                <a:ea typeface="Arial"/>
                <a:cs typeface="Arial"/>
                <a:sym typeface="Arial"/>
              </a:defRPr>
            </a:lvl2pPr>
            <a:lvl3pPr marL="716756" indent="-259556">
              <a:buSzPct val="100000"/>
              <a:buChar char="-"/>
              <a:defRPr sz="1800">
                <a:solidFill>
                  <a:srgbClr val="000000"/>
                </a:solidFill>
                <a:latin typeface="Arial"/>
                <a:ea typeface="Arial"/>
                <a:cs typeface="Arial"/>
                <a:sym typeface="Arial"/>
              </a:defRPr>
            </a:lvl3pPr>
            <a:lvl4pPr marL="901700" indent="-271462">
              <a:buSzPct val="100000"/>
              <a:buChar char="-"/>
              <a:defRPr sz="1800">
                <a:solidFill>
                  <a:srgbClr val="000000"/>
                </a:solidFill>
                <a:latin typeface="Arial"/>
                <a:ea typeface="Arial"/>
                <a:cs typeface="Arial"/>
                <a:sym typeface="Arial"/>
              </a:defRPr>
            </a:lvl4pPr>
            <a:lvl5pPr marL="1070767" indent="-259556">
              <a:buSzPct val="100000"/>
              <a:buChar char="-"/>
              <a:defRPr sz="1800">
                <a:solidFill>
                  <a:srgbClr val="000000"/>
                </a:solidFill>
                <a:latin typeface="Arial"/>
                <a:ea typeface="Arial"/>
                <a:cs typeface="Arial"/>
                <a:sym typeface="Arial"/>
              </a:defRPr>
            </a:lvl5pPr>
          </a:lstStyle>
          <a:p>
            <a:pPr/>
            <a:r>
              <a:t>Insert body copy here</a:t>
            </a:r>
          </a:p>
          <a:p>
            <a:pPr lvl="1"/>
            <a:r>
              <a:t/>
            </a:r>
          </a:p>
          <a:p>
            <a:pPr lvl="2"/>
            <a:r>
              <a:t/>
            </a:r>
          </a:p>
          <a:p>
            <a:pPr lvl="3"/>
            <a:r>
              <a:t/>
            </a:r>
          </a:p>
          <a:p>
            <a:pPr lvl="4"/>
            <a:r>
              <a:t/>
            </a:r>
          </a:p>
        </p:txBody>
      </p:sp>
      <p:sp>
        <p:nvSpPr>
          <p:cNvPr id="437" name="Picture Placeholder 1"/>
          <p:cNvSpPr/>
          <p:nvPr>
            <p:ph type="pic" idx="21"/>
          </p:nvPr>
        </p:nvSpPr>
        <p:spPr>
          <a:xfrm>
            <a:off x="0" y="890587"/>
            <a:ext cx="6062401" cy="5713415"/>
          </a:xfrm>
          <a:prstGeom prst="rect">
            <a:avLst/>
          </a:prstGeom>
        </p:spPr>
        <p:txBody>
          <a:bodyPr lIns="91439" tIns="45719" rIns="91439" bIns="45719">
            <a:noAutofit/>
          </a:bodyPr>
          <a:lstStyle/>
          <a:p>
            <a:pPr/>
          </a:p>
        </p:txBody>
      </p:sp>
      <p:sp>
        <p:nvSpPr>
          <p:cNvPr id="438" name="Image_Caption 1"/>
          <p:cNvSpPr/>
          <p:nvPr>
            <p:ph type="body" sz="quarter" idx="22" hasCustomPrompt="1"/>
          </p:nvPr>
        </p:nvSpPr>
        <p:spPr>
          <a:xfrm>
            <a:off x="3196961"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39" name="Picture Placeholder 2"/>
          <p:cNvSpPr/>
          <p:nvPr>
            <p:ph type="pic" sz="quarter" idx="23"/>
          </p:nvPr>
        </p:nvSpPr>
        <p:spPr>
          <a:xfrm>
            <a:off x="6129599" y="4746399"/>
            <a:ext cx="6062401" cy="1857601"/>
          </a:xfrm>
          <a:prstGeom prst="rect">
            <a:avLst/>
          </a:prstGeom>
        </p:spPr>
        <p:txBody>
          <a:bodyPr lIns="91439" tIns="45719" rIns="91439" bIns="45719">
            <a:noAutofit/>
          </a:bodyPr>
          <a:lstStyle/>
          <a:p>
            <a:pPr/>
          </a:p>
        </p:txBody>
      </p:sp>
      <p:sp>
        <p:nvSpPr>
          <p:cNvPr id="440" name="Image_Caption 2"/>
          <p:cNvSpPr/>
          <p:nvPr>
            <p:ph type="body" sz="quarter" idx="24" hasCustomPrompt="1"/>
          </p:nvPr>
        </p:nvSpPr>
        <p:spPr>
          <a:xfrm>
            <a:off x="9326563"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41"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 Images">
    <p:bg>
      <p:bgPr>
        <a:solidFill>
          <a:srgbClr val="FFFFFF"/>
        </a:solidFill>
      </p:bgPr>
    </p:bg>
    <p:spTree>
      <p:nvGrpSpPr>
        <p:cNvPr id="1" name=""/>
        <p:cNvGrpSpPr/>
        <p:nvPr/>
      </p:nvGrpSpPr>
      <p:grpSpPr>
        <a:xfrm>
          <a:off x="0" y="0"/>
          <a:ext cx="0" cy="0"/>
          <a:chOff x="0" y="0"/>
          <a:chExt cx="0" cy="0"/>
        </a:xfrm>
      </p:grpSpPr>
      <p:pic>
        <p:nvPicPr>
          <p:cNvPr id="448"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49"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50"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51"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52"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53" name="Picture Placeholder 1"/>
          <p:cNvSpPr/>
          <p:nvPr>
            <p:ph type="pic" sz="half" idx="21"/>
          </p:nvPr>
        </p:nvSpPr>
        <p:spPr>
          <a:xfrm>
            <a:off x="0" y="890587"/>
            <a:ext cx="6062401" cy="2822401"/>
          </a:xfrm>
          <a:prstGeom prst="rect">
            <a:avLst/>
          </a:prstGeom>
        </p:spPr>
        <p:txBody>
          <a:bodyPr lIns="91439" tIns="45719" rIns="91439" bIns="45719">
            <a:noAutofit/>
          </a:bodyPr>
          <a:lstStyle/>
          <a:p>
            <a:pPr/>
          </a:p>
        </p:txBody>
      </p:sp>
      <p:sp>
        <p:nvSpPr>
          <p:cNvPr id="454" name="Body Level One…"/>
          <p:cNvSpPr txBox="1"/>
          <p:nvPr>
            <p:ph type="body" sz="quarter" idx="1" hasCustomPrompt="1"/>
          </p:nvPr>
        </p:nvSpPr>
        <p:spPr>
          <a:xfrm>
            <a:off x="3196961" y="3243184"/>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455" name="Picture Placeholder 2"/>
          <p:cNvSpPr/>
          <p:nvPr>
            <p:ph type="pic" sz="half" idx="22"/>
          </p:nvPr>
        </p:nvSpPr>
        <p:spPr>
          <a:xfrm>
            <a:off x="6129601" y="890587"/>
            <a:ext cx="6062401" cy="2822401"/>
          </a:xfrm>
          <a:prstGeom prst="rect">
            <a:avLst/>
          </a:prstGeom>
        </p:spPr>
        <p:txBody>
          <a:bodyPr lIns="91439" tIns="45719" rIns="91439" bIns="45719">
            <a:noAutofit/>
          </a:bodyPr>
          <a:lstStyle/>
          <a:p>
            <a:pPr/>
          </a:p>
        </p:txBody>
      </p:sp>
      <p:sp>
        <p:nvSpPr>
          <p:cNvPr id="456" name="Image_Caption 2"/>
          <p:cNvSpPr/>
          <p:nvPr>
            <p:ph type="body" sz="quarter" idx="23" hasCustomPrompt="1"/>
          </p:nvPr>
        </p:nvSpPr>
        <p:spPr>
          <a:xfrm>
            <a:off x="9327598" y="3243184"/>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57" name="Picture Placeholder 3"/>
          <p:cNvSpPr/>
          <p:nvPr>
            <p:ph type="pic" sz="half" idx="24"/>
          </p:nvPr>
        </p:nvSpPr>
        <p:spPr>
          <a:xfrm>
            <a:off x="-1038" y="3781600"/>
            <a:ext cx="6062401" cy="2822402"/>
          </a:xfrm>
          <a:prstGeom prst="rect">
            <a:avLst/>
          </a:prstGeom>
        </p:spPr>
        <p:txBody>
          <a:bodyPr lIns="91439" tIns="45719" rIns="91439" bIns="45719">
            <a:noAutofit/>
          </a:bodyPr>
          <a:lstStyle/>
          <a:p>
            <a:pPr/>
          </a:p>
        </p:txBody>
      </p:sp>
      <p:sp>
        <p:nvSpPr>
          <p:cNvPr id="458" name="Image_Caption 3"/>
          <p:cNvSpPr/>
          <p:nvPr>
            <p:ph type="body" sz="quarter" idx="25" hasCustomPrompt="1"/>
          </p:nvPr>
        </p:nvSpPr>
        <p:spPr>
          <a:xfrm>
            <a:off x="3196961"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59" name="Picture Placeholder 4"/>
          <p:cNvSpPr/>
          <p:nvPr>
            <p:ph type="pic" sz="half" idx="26"/>
          </p:nvPr>
        </p:nvSpPr>
        <p:spPr>
          <a:xfrm>
            <a:off x="6128563" y="3781600"/>
            <a:ext cx="6062403" cy="2822402"/>
          </a:xfrm>
          <a:prstGeom prst="rect">
            <a:avLst/>
          </a:prstGeom>
        </p:spPr>
        <p:txBody>
          <a:bodyPr lIns="91439" tIns="45719" rIns="91439" bIns="45719">
            <a:noAutofit/>
          </a:bodyPr>
          <a:lstStyle/>
          <a:p>
            <a:pPr/>
          </a:p>
        </p:txBody>
      </p:sp>
      <p:sp>
        <p:nvSpPr>
          <p:cNvPr id="460" name="Image_Caption 4"/>
          <p:cNvSpPr/>
          <p:nvPr>
            <p:ph type="body" sz="quarter" idx="27" hasCustomPrompt="1"/>
          </p:nvPr>
        </p:nvSpPr>
        <p:spPr>
          <a:xfrm>
            <a:off x="9327598" y="6149647"/>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61"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Images">
    <p:bg>
      <p:bgPr>
        <a:solidFill>
          <a:srgbClr val="FFFFFF"/>
        </a:solidFill>
      </p:bgPr>
    </p:bg>
    <p:spTree>
      <p:nvGrpSpPr>
        <p:cNvPr id="1" name=""/>
        <p:cNvGrpSpPr/>
        <p:nvPr/>
      </p:nvGrpSpPr>
      <p:grpSpPr>
        <a:xfrm>
          <a:off x="0" y="0"/>
          <a:ext cx="0" cy="0"/>
          <a:chOff x="0" y="0"/>
          <a:chExt cx="0" cy="0"/>
        </a:xfrm>
      </p:grpSpPr>
      <p:pic>
        <p:nvPicPr>
          <p:cNvPr id="468"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69"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70"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71"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72"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73" name="Picture Placeholder 1"/>
          <p:cNvSpPr/>
          <p:nvPr>
            <p:ph type="pic" sz="half" idx="21"/>
          </p:nvPr>
        </p:nvSpPr>
        <p:spPr>
          <a:xfrm>
            <a:off x="0" y="890587"/>
            <a:ext cx="4017601" cy="5713201"/>
          </a:xfrm>
          <a:prstGeom prst="rect">
            <a:avLst/>
          </a:prstGeom>
        </p:spPr>
        <p:txBody>
          <a:bodyPr lIns="91439" tIns="45719" rIns="91439" bIns="45719">
            <a:noAutofit/>
          </a:bodyPr>
          <a:lstStyle/>
          <a:p>
            <a:pPr/>
          </a:p>
        </p:txBody>
      </p:sp>
      <p:sp>
        <p:nvSpPr>
          <p:cNvPr id="474" name="Body Level One…"/>
          <p:cNvSpPr txBox="1"/>
          <p:nvPr>
            <p:ph type="body" sz="quarter" idx="1" hasCustomPrompt="1"/>
          </p:nvPr>
        </p:nvSpPr>
        <p:spPr>
          <a:xfrm>
            <a:off x="1152162" y="6134196"/>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475" name="Picture Placeholder 2"/>
          <p:cNvSpPr/>
          <p:nvPr>
            <p:ph type="pic" sz="quarter" idx="22"/>
          </p:nvPr>
        </p:nvSpPr>
        <p:spPr>
          <a:xfrm>
            <a:off x="4087016" y="890587"/>
            <a:ext cx="4017965" cy="2822576"/>
          </a:xfrm>
          <a:prstGeom prst="rect">
            <a:avLst/>
          </a:prstGeom>
        </p:spPr>
        <p:txBody>
          <a:bodyPr lIns="91439" tIns="45719" rIns="91439" bIns="45719">
            <a:noAutofit/>
          </a:bodyPr>
          <a:lstStyle/>
          <a:p>
            <a:pPr/>
          </a:p>
        </p:txBody>
      </p:sp>
      <p:sp>
        <p:nvSpPr>
          <p:cNvPr id="476" name="Image_Caption 2"/>
          <p:cNvSpPr/>
          <p:nvPr>
            <p:ph type="body" sz="quarter" idx="23" hasCustomPrompt="1"/>
          </p:nvPr>
        </p:nvSpPr>
        <p:spPr>
          <a:xfrm>
            <a:off x="5241761" y="3243184"/>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77" name="Picture Placeholder 3"/>
          <p:cNvSpPr/>
          <p:nvPr>
            <p:ph type="pic" sz="quarter" idx="24"/>
          </p:nvPr>
        </p:nvSpPr>
        <p:spPr>
          <a:xfrm>
            <a:off x="4087016" y="3781425"/>
            <a:ext cx="4017965" cy="2822575"/>
          </a:xfrm>
          <a:prstGeom prst="rect">
            <a:avLst/>
          </a:prstGeom>
        </p:spPr>
        <p:txBody>
          <a:bodyPr lIns="91439" tIns="45719" rIns="91439" bIns="45719">
            <a:noAutofit/>
          </a:bodyPr>
          <a:lstStyle/>
          <a:p>
            <a:pPr/>
          </a:p>
        </p:txBody>
      </p:sp>
      <p:sp>
        <p:nvSpPr>
          <p:cNvPr id="478" name="Image_Caption 3"/>
          <p:cNvSpPr/>
          <p:nvPr>
            <p:ph type="body" sz="quarter" idx="25" hasCustomPrompt="1"/>
          </p:nvPr>
        </p:nvSpPr>
        <p:spPr>
          <a:xfrm>
            <a:off x="5241761" y="6134196"/>
            <a:ext cx="286544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79" name="Picture Placeholder 4"/>
          <p:cNvSpPr/>
          <p:nvPr>
            <p:ph type="pic" sz="quarter" idx="26"/>
          </p:nvPr>
        </p:nvSpPr>
        <p:spPr>
          <a:xfrm>
            <a:off x="8171656" y="890587"/>
            <a:ext cx="4017964" cy="2822576"/>
          </a:xfrm>
          <a:prstGeom prst="rect">
            <a:avLst/>
          </a:prstGeom>
        </p:spPr>
        <p:txBody>
          <a:bodyPr lIns="91439" tIns="45719" rIns="91439" bIns="45719">
            <a:noAutofit/>
          </a:bodyPr>
          <a:lstStyle/>
          <a:p>
            <a:pPr/>
          </a:p>
        </p:txBody>
      </p:sp>
      <p:sp>
        <p:nvSpPr>
          <p:cNvPr id="480" name="Image_Caption 4"/>
          <p:cNvSpPr/>
          <p:nvPr>
            <p:ph type="body" sz="quarter" idx="27" hasCustomPrompt="1"/>
          </p:nvPr>
        </p:nvSpPr>
        <p:spPr>
          <a:xfrm>
            <a:off x="9326563" y="3243184"/>
            <a:ext cx="2862264"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81" name="Picture Placeholder 5"/>
          <p:cNvSpPr/>
          <p:nvPr>
            <p:ph type="pic" sz="quarter" idx="28"/>
          </p:nvPr>
        </p:nvSpPr>
        <p:spPr>
          <a:xfrm>
            <a:off x="8171656" y="3781425"/>
            <a:ext cx="4017964" cy="2822575"/>
          </a:xfrm>
          <a:prstGeom prst="rect">
            <a:avLst/>
          </a:prstGeom>
        </p:spPr>
        <p:txBody>
          <a:bodyPr lIns="91439" tIns="45719" rIns="91439" bIns="45719">
            <a:noAutofit/>
          </a:bodyPr>
          <a:lstStyle/>
          <a:p>
            <a:pPr/>
          </a:p>
        </p:txBody>
      </p:sp>
      <p:sp>
        <p:nvSpPr>
          <p:cNvPr id="482" name="Image_Caption 5"/>
          <p:cNvSpPr/>
          <p:nvPr>
            <p:ph type="body" sz="quarter" idx="29" hasCustomPrompt="1"/>
          </p:nvPr>
        </p:nvSpPr>
        <p:spPr>
          <a:xfrm>
            <a:off x="9326563" y="6163352"/>
            <a:ext cx="2865439"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83"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 Images">
    <p:bg>
      <p:bgPr>
        <a:solidFill>
          <a:srgbClr val="FFFFFF"/>
        </a:solidFill>
      </p:bgPr>
    </p:bg>
    <p:spTree>
      <p:nvGrpSpPr>
        <p:cNvPr id="1" name=""/>
        <p:cNvGrpSpPr/>
        <p:nvPr/>
      </p:nvGrpSpPr>
      <p:grpSpPr>
        <a:xfrm>
          <a:off x="0" y="0"/>
          <a:ext cx="0" cy="0"/>
          <a:chOff x="0" y="0"/>
          <a:chExt cx="0" cy="0"/>
        </a:xfrm>
      </p:grpSpPr>
      <p:pic>
        <p:nvPicPr>
          <p:cNvPr id="490" name="UoE_Logo_Black" descr="UoE_Logo_Black"/>
          <p:cNvPicPr>
            <a:picLocks noChangeAspect="1"/>
          </p:cNvPicPr>
          <p:nvPr/>
        </p:nvPicPr>
        <p:blipFill>
          <a:blip r:embed="rId2">
            <a:extLst/>
          </a:blip>
          <a:stretch>
            <a:fillRect/>
          </a:stretch>
        </p:blipFill>
        <p:spPr>
          <a:xfrm>
            <a:off x="0" y="0"/>
            <a:ext cx="2006643" cy="890588"/>
          </a:xfrm>
          <a:prstGeom prst="rect">
            <a:avLst/>
          </a:prstGeom>
          <a:ln w="12700">
            <a:miter lim="400000"/>
          </a:ln>
        </p:spPr>
      </p:pic>
      <p:sp>
        <p:nvSpPr>
          <p:cNvPr id="491"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92"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493"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494"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sp>
        <p:nvSpPr>
          <p:cNvPr id="495" name="Picture Placeholder 1"/>
          <p:cNvSpPr/>
          <p:nvPr>
            <p:ph type="pic" sz="quarter" idx="21"/>
          </p:nvPr>
        </p:nvSpPr>
        <p:spPr>
          <a:xfrm>
            <a:off x="0" y="890587"/>
            <a:ext cx="2995200" cy="2822576"/>
          </a:xfrm>
          <a:prstGeom prst="rect">
            <a:avLst/>
          </a:prstGeom>
        </p:spPr>
        <p:txBody>
          <a:bodyPr lIns="91439" tIns="45719" rIns="91439" bIns="45719">
            <a:noAutofit/>
          </a:bodyPr>
          <a:lstStyle/>
          <a:p>
            <a:pPr/>
          </a:p>
        </p:txBody>
      </p:sp>
      <p:sp>
        <p:nvSpPr>
          <p:cNvPr id="496" name="Body Level One…"/>
          <p:cNvSpPr txBox="1"/>
          <p:nvPr>
            <p:ph type="body" sz="quarter" idx="1" hasCustomPrompt="1"/>
          </p:nvPr>
        </p:nvSpPr>
        <p:spPr>
          <a:xfrm>
            <a:off x="501650" y="3243184"/>
            <a:ext cx="2493550"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vl2pPr marL="396875" indent="-120650" algn="r">
              <a:buSzPct val="100000"/>
              <a:buChar char="-"/>
              <a:defRPr sz="1200">
                <a:solidFill>
                  <a:srgbClr val="000000"/>
                </a:solidFill>
                <a:latin typeface="Arial"/>
                <a:ea typeface="Arial"/>
                <a:cs typeface="Arial"/>
                <a:sym typeface="Arial"/>
              </a:defRPr>
            </a:lvl2pPr>
            <a:lvl3pPr marL="630237" indent="-173037" algn="r">
              <a:buSzPct val="100000"/>
              <a:buChar char="-"/>
              <a:defRPr sz="1200">
                <a:solidFill>
                  <a:srgbClr val="000000"/>
                </a:solidFill>
                <a:latin typeface="Arial"/>
                <a:ea typeface="Arial"/>
                <a:cs typeface="Arial"/>
                <a:sym typeface="Arial"/>
              </a:defRPr>
            </a:lvl3pPr>
            <a:lvl4pPr marL="811212" indent="-180975" algn="r">
              <a:buSzPct val="100000"/>
              <a:buChar char="-"/>
              <a:defRPr sz="1200">
                <a:solidFill>
                  <a:srgbClr val="000000"/>
                </a:solidFill>
                <a:latin typeface="Arial"/>
                <a:ea typeface="Arial"/>
                <a:cs typeface="Arial"/>
                <a:sym typeface="Arial"/>
              </a:defRPr>
            </a:lvl4pPr>
            <a:lvl5pPr marL="984250" indent="-173037" algn="r">
              <a:buSzPct val="100000"/>
              <a:buChar char="-"/>
              <a:defRPr sz="1200">
                <a:solidFill>
                  <a:srgbClr val="000000"/>
                </a:solidFill>
                <a:latin typeface="Arial"/>
                <a:ea typeface="Arial"/>
                <a:cs typeface="Arial"/>
                <a:sym typeface="Arial"/>
              </a:defRPr>
            </a:lvl5pPr>
          </a:lstStyle>
          <a:p>
            <a:pPr/>
            <a:r>
              <a:t>Insert image caption here</a:t>
            </a:r>
          </a:p>
          <a:p>
            <a:pPr lvl="1"/>
            <a:r>
              <a:t/>
            </a:r>
          </a:p>
          <a:p>
            <a:pPr lvl="2"/>
            <a:r>
              <a:t/>
            </a:r>
          </a:p>
          <a:p>
            <a:pPr lvl="3"/>
            <a:r>
              <a:t/>
            </a:r>
          </a:p>
          <a:p>
            <a:pPr lvl="4"/>
            <a:r>
              <a:t/>
            </a:r>
          </a:p>
        </p:txBody>
      </p:sp>
      <p:sp>
        <p:nvSpPr>
          <p:cNvPr id="497" name="Picture Placeholder 2"/>
          <p:cNvSpPr/>
          <p:nvPr>
            <p:ph type="pic" sz="quarter" idx="22"/>
          </p:nvPr>
        </p:nvSpPr>
        <p:spPr>
          <a:xfrm>
            <a:off x="3067199" y="890587"/>
            <a:ext cx="2995202" cy="2822576"/>
          </a:xfrm>
          <a:prstGeom prst="rect">
            <a:avLst/>
          </a:prstGeom>
        </p:spPr>
        <p:txBody>
          <a:bodyPr lIns="91439" tIns="45719" rIns="91439" bIns="45719">
            <a:noAutofit/>
          </a:bodyPr>
          <a:lstStyle/>
          <a:p>
            <a:pPr/>
          </a:p>
        </p:txBody>
      </p:sp>
      <p:sp>
        <p:nvSpPr>
          <p:cNvPr id="498" name="Image_Caption 2"/>
          <p:cNvSpPr/>
          <p:nvPr>
            <p:ph type="body" sz="quarter" idx="23" hasCustomPrompt="1"/>
          </p:nvPr>
        </p:nvSpPr>
        <p:spPr>
          <a:xfrm>
            <a:off x="3568848" y="3243184"/>
            <a:ext cx="2493553"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499" name="Picture Placeholder 3"/>
          <p:cNvSpPr/>
          <p:nvPr>
            <p:ph type="pic" sz="quarter" idx="24"/>
          </p:nvPr>
        </p:nvSpPr>
        <p:spPr>
          <a:xfrm>
            <a:off x="6134398" y="890587"/>
            <a:ext cx="2995202" cy="2822576"/>
          </a:xfrm>
          <a:prstGeom prst="rect">
            <a:avLst/>
          </a:prstGeom>
        </p:spPr>
        <p:txBody>
          <a:bodyPr lIns="91439" tIns="45719" rIns="91439" bIns="45719">
            <a:noAutofit/>
          </a:bodyPr>
          <a:lstStyle/>
          <a:p>
            <a:pPr/>
          </a:p>
        </p:txBody>
      </p:sp>
      <p:sp>
        <p:nvSpPr>
          <p:cNvPr id="500" name="Image_Caption 3"/>
          <p:cNvSpPr/>
          <p:nvPr>
            <p:ph type="body" sz="quarter" idx="25" hasCustomPrompt="1"/>
          </p:nvPr>
        </p:nvSpPr>
        <p:spPr>
          <a:xfrm>
            <a:off x="6636049" y="3243184"/>
            <a:ext cx="2493553"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01" name="Picture Placeholder 4"/>
          <p:cNvSpPr/>
          <p:nvPr>
            <p:ph type="pic" sz="quarter" idx="26"/>
          </p:nvPr>
        </p:nvSpPr>
        <p:spPr>
          <a:xfrm>
            <a:off x="9196799" y="890587"/>
            <a:ext cx="2995202" cy="2822576"/>
          </a:xfrm>
          <a:prstGeom prst="rect">
            <a:avLst/>
          </a:prstGeom>
        </p:spPr>
        <p:txBody>
          <a:bodyPr lIns="91439" tIns="45719" rIns="91439" bIns="45719">
            <a:noAutofit/>
          </a:bodyPr>
          <a:lstStyle/>
          <a:p>
            <a:pPr/>
          </a:p>
        </p:txBody>
      </p:sp>
      <p:sp>
        <p:nvSpPr>
          <p:cNvPr id="502" name="Image_Caption 4"/>
          <p:cNvSpPr/>
          <p:nvPr>
            <p:ph type="body" sz="quarter" idx="27" hasCustomPrompt="1"/>
          </p:nvPr>
        </p:nvSpPr>
        <p:spPr>
          <a:xfrm>
            <a:off x="9698449" y="3243183"/>
            <a:ext cx="2493552"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03" name="Picture Placeholder 5"/>
          <p:cNvSpPr/>
          <p:nvPr>
            <p:ph type="pic" sz="quarter" idx="28"/>
          </p:nvPr>
        </p:nvSpPr>
        <p:spPr>
          <a:xfrm>
            <a:off x="0" y="3781425"/>
            <a:ext cx="2995200" cy="2822575"/>
          </a:xfrm>
          <a:prstGeom prst="rect">
            <a:avLst/>
          </a:prstGeom>
        </p:spPr>
        <p:txBody>
          <a:bodyPr lIns="91439" tIns="45719" rIns="91439" bIns="45719">
            <a:noAutofit/>
          </a:bodyPr>
          <a:lstStyle/>
          <a:p>
            <a:pPr/>
          </a:p>
        </p:txBody>
      </p:sp>
      <p:sp>
        <p:nvSpPr>
          <p:cNvPr id="504" name="Image_Caption 5"/>
          <p:cNvSpPr/>
          <p:nvPr>
            <p:ph type="body" sz="quarter" idx="29" hasCustomPrompt="1"/>
          </p:nvPr>
        </p:nvSpPr>
        <p:spPr>
          <a:xfrm>
            <a:off x="501648" y="6134020"/>
            <a:ext cx="2493554"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05" name="Picture Placeholder 6"/>
          <p:cNvSpPr/>
          <p:nvPr>
            <p:ph type="pic" sz="quarter" idx="30"/>
          </p:nvPr>
        </p:nvSpPr>
        <p:spPr>
          <a:xfrm>
            <a:off x="3067199" y="3781425"/>
            <a:ext cx="2995202" cy="2822575"/>
          </a:xfrm>
          <a:prstGeom prst="rect">
            <a:avLst/>
          </a:prstGeom>
        </p:spPr>
        <p:txBody>
          <a:bodyPr lIns="91439" tIns="45719" rIns="91439" bIns="45719">
            <a:noAutofit/>
          </a:bodyPr>
          <a:lstStyle/>
          <a:p>
            <a:pPr/>
          </a:p>
        </p:txBody>
      </p:sp>
      <p:sp>
        <p:nvSpPr>
          <p:cNvPr id="506" name="Image_Caption 6"/>
          <p:cNvSpPr/>
          <p:nvPr>
            <p:ph type="body" sz="quarter" idx="31" hasCustomPrompt="1"/>
          </p:nvPr>
        </p:nvSpPr>
        <p:spPr>
          <a:xfrm>
            <a:off x="3568848" y="6134020"/>
            <a:ext cx="2493553"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07" name="Picture Placeholder 7"/>
          <p:cNvSpPr/>
          <p:nvPr>
            <p:ph type="pic" sz="quarter" idx="32"/>
          </p:nvPr>
        </p:nvSpPr>
        <p:spPr>
          <a:xfrm>
            <a:off x="6134398" y="3781425"/>
            <a:ext cx="2995202" cy="2822575"/>
          </a:xfrm>
          <a:prstGeom prst="rect">
            <a:avLst/>
          </a:prstGeom>
        </p:spPr>
        <p:txBody>
          <a:bodyPr lIns="91439" tIns="45719" rIns="91439" bIns="45719">
            <a:noAutofit/>
          </a:bodyPr>
          <a:lstStyle/>
          <a:p>
            <a:pPr/>
          </a:p>
        </p:txBody>
      </p:sp>
      <p:sp>
        <p:nvSpPr>
          <p:cNvPr id="508" name="Image_Caption 7"/>
          <p:cNvSpPr/>
          <p:nvPr>
            <p:ph type="body" sz="quarter" idx="33" hasCustomPrompt="1"/>
          </p:nvPr>
        </p:nvSpPr>
        <p:spPr>
          <a:xfrm>
            <a:off x="6636049" y="6134020"/>
            <a:ext cx="2493553"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09" name="Picture Placeholder 8"/>
          <p:cNvSpPr/>
          <p:nvPr>
            <p:ph type="pic" sz="quarter" idx="34"/>
          </p:nvPr>
        </p:nvSpPr>
        <p:spPr>
          <a:xfrm>
            <a:off x="9196799" y="3781423"/>
            <a:ext cx="2995202" cy="2822577"/>
          </a:xfrm>
          <a:prstGeom prst="rect">
            <a:avLst/>
          </a:prstGeom>
        </p:spPr>
        <p:txBody>
          <a:bodyPr lIns="91439" tIns="45719" rIns="91439" bIns="45719">
            <a:noAutofit/>
          </a:bodyPr>
          <a:lstStyle/>
          <a:p>
            <a:pPr/>
          </a:p>
        </p:txBody>
      </p:sp>
      <p:sp>
        <p:nvSpPr>
          <p:cNvPr id="510" name="Image_Caption 8"/>
          <p:cNvSpPr/>
          <p:nvPr>
            <p:ph type="body" sz="quarter" idx="35" hasCustomPrompt="1"/>
          </p:nvPr>
        </p:nvSpPr>
        <p:spPr>
          <a:xfrm>
            <a:off x="9698449" y="6134020"/>
            <a:ext cx="2493552" cy="324180"/>
          </a:xfrm>
          <a:prstGeom prst="rect">
            <a:avLst/>
          </a:prstGeom>
          <a:solidFill>
            <a:srgbClr val="FFFFFF"/>
          </a:solidFill>
        </p:spPr>
        <p:txBody>
          <a:bodyPr anchor="b"/>
          <a:lstStyle>
            <a:lvl1pPr indent="6350" algn="r">
              <a:defRPr sz="1200">
                <a:solidFill>
                  <a:srgbClr val="000000"/>
                </a:solidFill>
                <a:latin typeface="Arial"/>
                <a:ea typeface="Arial"/>
                <a:cs typeface="Arial"/>
                <a:sym typeface="Arial"/>
              </a:defRPr>
            </a:lvl1pPr>
          </a:lstStyle>
          <a:p>
            <a:pPr/>
            <a:r>
              <a:t>Insert image caption here</a:t>
            </a:r>
          </a:p>
        </p:txBody>
      </p:sp>
      <p:sp>
        <p:nvSpPr>
          <p:cNvPr id="511"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 Slide - Any Questions? - Colour Gradient">
    <p:spTree>
      <p:nvGrpSpPr>
        <p:cNvPr id="1" name=""/>
        <p:cNvGrpSpPr/>
        <p:nvPr/>
      </p:nvGrpSpPr>
      <p:grpSpPr>
        <a:xfrm>
          <a:off x="0" y="0"/>
          <a:ext cx="0" cy="0"/>
          <a:chOff x="0" y="0"/>
          <a:chExt cx="0" cy="0"/>
        </a:xfrm>
      </p:grpSpPr>
      <p:pic>
        <p:nvPicPr>
          <p:cNvPr id="518" name="Open_Box_Graphic" descr="Open_Box_Graphic"/>
          <p:cNvPicPr>
            <a:picLocks noChangeAspect="1"/>
          </p:cNvPicPr>
          <p:nvPr/>
        </p:nvPicPr>
        <p:blipFill>
          <a:blip r:embed="rId2">
            <a:extLst/>
          </a:blip>
          <a:stretch>
            <a:fillRect/>
          </a:stretch>
        </p:blipFill>
        <p:spPr>
          <a:xfrm>
            <a:off x="907235" y="2021832"/>
            <a:ext cx="2844142" cy="2848618"/>
          </a:xfrm>
          <a:prstGeom prst="rect">
            <a:avLst/>
          </a:prstGeom>
          <a:ln w="12700">
            <a:miter lim="400000"/>
          </a:ln>
        </p:spPr>
      </p:pic>
      <p:sp>
        <p:nvSpPr>
          <p:cNvPr id="519" name="Any_Questions"/>
          <p:cNvSpPr txBox="1"/>
          <p:nvPr/>
        </p:nvSpPr>
        <p:spPr>
          <a:xfrm>
            <a:off x="1452244" y="2345689"/>
            <a:ext cx="4312923" cy="2044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30000"/>
              </a:lnSpc>
              <a:defRPr sz="5000">
                <a:solidFill>
                  <a:srgbClr val="FFFFFF"/>
                </a:solidFill>
                <a:latin typeface="Arial Black"/>
                <a:ea typeface="Arial Black"/>
                <a:cs typeface="Arial Black"/>
                <a:sym typeface="Arial Black"/>
              </a:defRPr>
            </a:pPr>
            <a:r>
              <a:t>Any</a:t>
            </a:r>
            <a:br/>
            <a:r>
              <a:t>questions?</a:t>
            </a:r>
          </a:p>
        </p:txBody>
      </p:sp>
      <p:sp>
        <p:nvSpPr>
          <p:cNvPr id="520" name="Insert your contact details here"/>
          <p:cNvSpPr txBox="1"/>
          <p:nvPr>
            <p:ph type="title" hasCustomPrompt="1"/>
          </p:nvPr>
        </p:nvSpPr>
        <p:spPr>
          <a:xfrm>
            <a:off x="7315200" y="2555775"/>
            <a:ext cx="4622800" cy="439097"/>
          </a:xfrm>
          <a:prstGeom prst="rect">
            <a:avLst/>
          </a:prstGeom>
        </p:spPr>
        <p:txBody>
          <a:bodyPr anchor="t"/>
          <a:lstStyle>
            <a:lvl1pPr>
              <a:defRPr sz="2400">
                <a:latin typeface="Arial"/>
                <a:ea typeface="Arial"/>
                <a:cs typeface="Arial"/>
                <a:sym typeface="Arial"/>
              </a:defRPr>
            </a:lvl1pPr>
          </a:lstStyle>
          <a:p>
            <a:pPr/>
            <a:r>
              <a:t>Insert your contact details here</a:t>
            </a:r>
          </a:p>
        </p:txBody>
      </p:sp>
      <p:sp>
        <p:nvSpPr>
          <p:cNvPr id="521" name="URL">
            <a:hlinkClick r:id="rId3" invalidUrl="" action="" tgtFrame="" tooltip="" history="1" highlightClick="0" endSnd="0"/>
          </p:cNvPr>
          <p:cNvSpPr txBox="1"/>
          <p:nvPr/>
        </p:nvSpPr>
        <p:spPr>
          <a:xfrm>
            <a:off x="1452243" y="5750104"/>
            <a:ext cx="4739644"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5000" u="sng">
                <a:solidFill>
                  <a:srgbClr val="FFFFFF"/>
                </a:solidFill>
                <a:latin typeface="Arial Black"/>
                <a:ea typeface="Arial Black"/>
                <a:cs typeface="Arial Black"/>
                <a:sym typeface="Arial Black"/>
              </a:defRPr>
            </a:lvl1pPr>
          </a:lstStyle>
          <a:p>
            <a:pPr/>
            <a:r>
              <a:t>essex.ac.uk</a:t>
            </a:r>
          </a:p>
        </p:txBody>
      </p:sp>
      <p:sp>
        <p:nvSpPr>
          <p:cNvPr id="5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 Slide - Any Questions? - Grey">
    <p:bg>
      <p:bgPr>
        <a:solidFill>
          <a:schemeClr val="accent3"/>
        </a:solidFill>
      </p:bgPr>
    </p:bg>
    <p:spTree>
      <p:nvGrpSpPr>
        <p:cNvPr id="1" name=""/>
        <p:cNvGrpSpPr/>
        <p:nvPr/>
      </p:nvGrpSpPr>
      <p:grpSpPr>
        <a:xfrm>
          <a:off x="0" y="0"/>
          <a:ext cx="0" cy="0"/>
          <a:chOff x="0" y="0"/>
          <a:chExt cx="0" cy="0"/>
        </a:xfrm>
      </p:grpSpPr>
      <p:pic>
        <p:nvPicPr>
          <p:cNvPr id="529" name="Open_Box_Graphic" descr="Open_Box_Graphic"/>
          <p:cNvPicPr>
            <a:picLocks noChangeAspect="1"/>
          </p:cNvPicPr>
          <p:nvPr/>
        </p:nvPicPr>
        <p:blipFill>
          <a:blip r:embed="rId2">
            <a:extLst/>
          </a:blip>
          <a:stretch>
            <a:fillRect/>
          </a:stretch>
        </p:blipFill>
        <p:spPr>
          <a:xfrm>
            <a:off x="907235" y="2021832"/>
            <a:ext cx="2844142" cy="2848618"/>
          </a:xfrm>
          <a:prstGeom prst="rect">
            <a:avLst/>
          </a:prstGeom>
          <a:ln w="12700">
            <a:miter lim="400000"/>
          </a:ln>
        </p:spPr>
      </p:pic>
      <p:sp>
        <p:nvSpPr>
          <p:cNvPr id="530" name="Any_Questions"/>
          <p:cNvSpPr txBox="1"/>
          <p:nvPr/>
        </p:nvSpPr>
        <p:spPr>
          <a:xfrm>
            <a:off x="1452244" y="2345689"/>
            <a:ext cx="4312923" cy="2044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30000"/>
              </a:lnSpc>
              <a:defRPr sz="5000">
                <a:solidFill>
                  <a:srgbClr val="FFFFFF"/>
                </a:solidFill>
                <a:latin typeface="Arial Black"/>
                <a:ea typeface="Arial Black"/>
                <a:cs typeface="Arial Black"/>
                <a:sym typeface="Arial Black"/>
              </a:defRPr>
            </a:pPr>
            <a:r>
              <a:t>Any</a:t>
            </a:r>
            <a:br/>
            <a:r>
              <a:t>questions?</a:t>
            </a:r>
          </a:p>
        </p:txBody>
      </p:sp>
      <p:sp>
        <p:nvSpPr>
          <p:cNvPr id="531" name="Insert your contact details here"/>
          <p:cNvSpPr txBox="1"/>
          <p:nvPr>
            <p:ph type="title" hasCustomPrompt="1"/>
          </p:nvPr>
        </p:nvSpPr>
        <p:spPr>
          <a:xfrm>
            <a:off x="7315200" y="2555775"/>
            <a:ext cx="4622800" cy="439097"/>
          </a:xfrm>
          <a:prstGeom prst="rect">
            <a:avLst/>
          </a:prstGeom>
        </p:spPr>
        <p:txBody>
          <a:bodyPr anchor="t"/>
          <a:lstStyle>
            <a:lvl1pPr>
              <a:defRPr sz="2400">
                <a:latin typeface="Arial"/>
                <a:ea typeface="Arial"/>
                <a:cs typeface="Arial"/>
                <a:sym typeface="Arial"/>
              </a:defRPr>
            </a:lvl1pPr>
          </a:lstStyle>
          <a:p>
            <a:pPr/>
            <a:r>
              <a:t>Insert your contact details here</a:t>
            </a:r>
          </a:p>
        </p:txBody>
      </p:sp>
      <p:sp>
        <p:nvSpPr>
          <p:cNvPr id="532" name="URL">
            <a:hlinkClick r:id="rId3" invalidUrl="" action="" tgtFrame="" tooltip="" history="1" highlightClick="0" endSnd="0"/>
          </p:cNvPr>
          <p:cNvSpPr txBox="1"/>
          <p:nvPr/>
        </p:nvSpPr>
        <p:spPr>
          <a:xfrm>
            <a:off x="1452243" y="5750104"/>
            <a:ext cx="4739644"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5000" u="sng">
                <a:solidFill>
                  <a:srgbClr val="FFFFFF"/>
                </a:solidFill>
                <a:latin typeface="Arial Black"/>
                <a:ea typeface="Arial Black"/>
                <a:cs typeface="Arial Black"/>
                <a:sym typeface="Arial Black"/>
              </a:defRPr>
            </a:lvl1pPr>
          </a:lstStyle>
          <a:p>
            <a:pPr/>
            <a:r>
              <a:t>essex.ac.uk</a:t>
            </a:r>
          </a:p>
        </p:txBody>
      </p:sp>
      <p:sp>
        <p:nvSpPr>
          <p:cNvPr id="5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 Slide - Thank you - Colour Gradient">
    <p:spTree>
      <p:nvGrpSpPr>
        <p:cNvPr id="1" name=""/>
        <p:cNvGrpSpPr/>
        <p:nvPr/>
      </p:nvGrpSpPr>
      <p:grpSpPr>
        <a:xfrm>
          <a:off x="0" y="0"/>
          <a:ext cx="0" cy="0"/>
          <a:chOff x="0" y="0"/>
          <a:chExt cx="0" cy="0"/>
        </a:xfrm>
      </p:grpSpPr>
      <p:pic>
        <p:nvPicPr>
          <p:cNvPr id="540" name="Open_Box_Graphic" descr="Open_Box_Graphic"/>
          <p:cNvPicPr>
            <a:picLocks noChangeAspect="1"/>
          </p:cNvPicPr>
          <p:nvPr/>
        </p:nvPicPr>
        <p:blipFill>
          <a:blip r:embed="rId2">
            <a:extLst/>
          </a:blip>
          <a:stretch>
            <a:fillRect/>
          </a:stretch>
        </p:blipFill>
        <p:spPr>
          <a:xfrm>
            <a:off x="907235" y="2021832"/>
            <a:ext cx="2844142" cy="2848618"/>
          </a:xfrm>
          <a:prstGeom prst="rect">
            <a:avLst/>
          </a:prstGeom>
          <a:ln w="12700">
            <a:miter lim="400000"/>
          </a:ln>
        </p:spPr>
      </p:pic>
      <p:sp>
        <p:nvSpPr>
          <p:cNvPr id="541" name="Any_Questions"/>
          <p:cNvSpPr txBox="1"/>
          <p:nvPr/>
        </p:nvSpPr>
        <p:spPr>
          <a:xfrm>
            <a:off x="1452244" y="2828289"/>
            <a:ext cx="5862955"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130000"/>
              </a:lnSpc>
              <a:defRPr sz="6000">
                <a:solidFill>
                  <a:srgbClr val="FFFFFF"/>
                </a:solidFill>
                <a:latin typeface="Arial Black"/>
                <a:ea typeface="Arial Black"/>
                <a:cs typeface="Arial Black"/>
                <a:sym typeface="Arial Black"/>
              </a:defRPr>
            </a:lvl1pPr>
          </a:lstStyle>
          <a:p>
            <a:pPr/>
            <a:r>
              <a:t>Thank you</a:t>
            </a:r>
          </a:p>
        </p:txBody>
      </p:sp>
      <p:sp>
        <p:nvSpPr>
          <p:cNvPr id="542" name="Insert your contact details here"/>
          <p:cNvSpPr txBox="1"/>
          <p:nvPr>
            <p:ph type="title" hasCustomPrompt="1"/>
          </p:nvPr>
        </p:nvSpPr>
        <p:spPr>
          <a:xfrm>
            <a:off x="7315200" y="2555775"/>
            <a:ext cx="4622800" cy="439097"/>
          </a:xfrm>
          <a:prstGeom prst="rect">
            <a:avLst/>
          </a:prstGeom>
        </p:spPr>
        <p:txBody>
          <a:bodyPr anchor="t"/>
          <a:lstStyle>
            <a:lvl1pPr>
              <a:defRPr sz="2400">
                <a:latin typeface="Arial"/>
                <a:ea typeface="Arial"/>
                <a:cs typeface="Arial"/>
                <a:sym typeface="Arial"/>
              </a:defRPr>
            </a:lvl1pPr>
          </a:lstStyle>
          <a:p>
            <a:pPr/>
            <a:r>
              <a:t>Insert your contact details here</a:t>
            </a:r>
          </a:p>
        </p:txBody>
      </p:sp>
      <p:sp>
        <p:nvSpPr>
          <p:cNvPr id="543" name="URL">
            <a:hlinkClick r:id="rId3" invalidUrl="" action="" tgtFrame="" tooltip="" history="1" highlightClick="0" endSnd="0"/>
          </p:cNvPr>
          <p:cNvSpPr txBox="1"/>
          <p:nvPr/>
        </p:nvSpPr>
        <p:spPr>
          <a:xfrm>
            <a:off x="1452243" y="5750104"/>
            <a:ext cx="4739644"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5000" u="sng">
                <a:solidFill>
                  <a:srgbClr val="FFFFFF"/>
                </a:solidFill>
                <a:latin typeface="Arial Black"/>
                <a:ea typeface="Arial Black"/>
                <a:cs typeface="Arial Black"/>
                <a:sym typeface="Arial Black"/>
              </a:defRPr>
            </a:lvl1pPr>
          </a:lstStyle>
          <a:p>
            <a:pPr/>
            <a:r>
              <a:t>essex.ac.uk</a:t>
            </a:r>
          </a:p>
        </p:txBody>
      </p:sp>
      <p:sp>
        <p:nvSpPr>
          <p:cNvPr id="5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 Slide - Thank you - Grey">
    <p:bg>
      <p:bgPr>
        <a:solidFill>
          <a:schemeClr val="accent3"/>
        </a:solidFill>
      </p:bgPr>
    </p:bg>
    <p:spTree>
      <p:nvGrpSpPr>
        <p:cNvPr id="1" name=""/>
        <p:cNvGrpSpPr/>
        <p:nvPr/>
      </p:nvGrpSpPr>
      <p:grpSpPr>
        <a:xfrm>
          <a:off x="0" y="0"/>
          <a:ext cx="0" cy="0"/>
          <a:chOff x="0" y="0"/>
          <a:chExt cx="0" cy="0"/>
        </a:xfrm>
      </p:grpSpPr>
      <p:pic>
        <p:nvPicPr>
          <p:cNvPr id="551"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pic>
        <p:nvPicPr>
          <p:cNvPr id="552" name="Open_Box_Graphic" descr="Open_Box_Graphic"/>
          <p:cNvPicPr>
            <a:picLocks noChangeAspect="1"/>
          </p:cNvPicPr>
          <p:nvPr/>
        </p:nvPicPr>
        <p:blipFill>
          <a:blip r:embed="rId3">
            <a:extLst/>
          </a:blip>
          <a:stretch>
            <a:fillRect/>
          </a:stretch>
        </p:blipFill>
        <p:spPr>
          <a:xfrm>
            <a:off x="907235" y="2021832"/>
            <a:ext cx="2844142" cy="2848618"/>
          </a:xfrm>
          <a:prstGeom prst="rect">
            <a:avLst/>
          </a:prstGeom>
          <a:ln w="12700">
            <a:miter lim="400000"/>
          </a:ln>
        </p:spPr>
      </p:pic>
      <p:sp>
        <p:nvSpPr>
          <p:cNvPr id="553" name="Any_Questions"/>
          <p:cNvSpPr txBox="1"/>
          <p:nvPr/>
        </p:nvSpPr>
        <p:spPr>
          <a:xfrm>
            <a:off x="1452244" y="2828289"/>
            <a:ext cx="5862955"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130000"/>
              </a:lnSpc>
              <a:defRPr sz="6000">
                <a:solidFill>
                  <a:srgbClr val="FFFFFF"/>
                </a:solidFill>
                <a:latin typeface="Arial Black"/>
                <a:ea typeface="Arial Black"/>
                <a:cs typeface="Arial Black"/>
                <a:sym typeface="Arial Black"/>
              </a:defRPr>
            </a:lvl1pPr>
          </a:lstStyle>
          <a:p>
            <a:pPr/>
            <a:r>
              <a:t>Thank you</a:t>
            </a:r>
          </a:p>
        </p:txBody>
      </p:sp>
      <p:sp>
        <p:nvSpPr>
          <p:cNvPr id="554" name="Insert your contact details here"/>
          <p:cNvSpPr txBox="1"/>
          <p:nvPr>
            <p:ph type="title" hasCustomPrompt="1"/>
          </p:nvPr>
        </p:nvSpPr>
        <p:spPr>
          <a:xfrm>
            <a:off x="7315200" y="2555775"/>
            <a:ext cx="4622800" cy="439097"/>
          </a:xfrm>
          <a:prstGeom prst="rect">
            <a:avLst/>
          </a:prstGeom>
        </p:spPr>
        <p:txBody>
          <a:bodyPr anchor="t"/>
          <a:lstStyle>
            <a:lvl1pPr>
              <a:defRPr sz="2400">
                <a:latin typeface="Arial"/>
                <a:ea typeface="Arial"/>
                <a:cs typeface="Arial"/>
                <a:sym typeface="Arial"/>
              </a:defRPr>
            </a:lvl1pPr>
          </a:lstStyle>
          <a:p>
            <a:pPr/>
            <a:r>
              <a:t>Insert your contact details here</a:t>
            </a:r>
          </a:p>
        </p:txBody>
      </p:sp>
      <p:sp>
        <p:nvSpPr>
          <p:cNvPr id="555" name="URL">
            <a:hlinkClick r:id="rId4" invalidUrl="" action="" tgtFrame="" tooltip="" history="1" highlightClick="0" endSnd="0"/>
          </p:cNvPr>
          <p:cNvSpPr txBox="1"/>
          <p:nvPr/>
        </p:nvSpPr>
        <p:spPr>
          <a:xfrm>
            <a:off x="1452243" y="5750104"/>
            <a:ext cx="4739644"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5000" u="sng">
                <a:solidFill>
                  <a:srgbClr val="FFFFFF"/>
                </a:solidFill>
                <a:latin typeface="Arial Black"/>
                <a:ea typeface="Arial Black"/>
                <a:cs typeface="Arial Black"/>
                <a:sym typeface="Arial Black"/>
              </a:defRPr>
            </a:lvl1pPr>
          </a:lstStyle>
          <a:p>
            <a:pPr/>
            <a:r>
              <a:t>essex.ac.uk</a:t>
            </a:r>
          </a:p>
        </p:txBody>
      </p:sp>
      <p:sp>
        <p:nvSpPr>
          <p:cNvPr id="5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 Grey">
    <p:bg>
      <p:bgPr>
        <a:solidFill>
          <a:schemeClr val="accent3"/>
        </a:solidFill>
      </p:bgPr>
    </p:bg>
    <p:spTree>
      <p:nvGrpSpPr>
        <p:cNvPr id="1" name=""/>
        <p:cNvGrpSpPr/>
        <p:nvPr/>
      </p:nvGrpSpPr>
      <p:grpSpPr>
        <a:xfrm>
          <a:off x="0" y="0"/>
          <a:ext cx="0" cy="0"/>
          <a:chOff x="0" y="0"/>
          <a:chExt cx="0" cy="0"/>
        </a:xfrm>
      </p:grpSpPr>
      <p:sp>
        <p:nvSpPr>
          <p:cNvPr id="49" name="Your title here"/>
          <p:cNvSpPr txBox="1"/>
          <p:nvPr>
            <p:ph type="title" hasCustomPrompt="1"/>
          </p:nvPr>
        </p:nvSpPr>
        <p:spPr>
          <a:prstGeom prst="rect">
            <a:avLst/>
          </a:prstGeom>
        </p:spPr>
        <p:txBody>
          <a:bodyPr/>
          <a:lstStyle/>
          <a:p>
            <a:pPr/>
            <a:r>
              <a:t>Your title here</a:t>
            </a:r>
          </a:p>
        </p:txBody>
      </p:sp>
      <p:sp>
        <p:nvSpPr>
          <p:cNvPr id="50" name="Body Level One…"/>
          <p:cNvSpPr txBox="1"/>
          <p:nvPr>
            <p:ph type="body" sz="quarter" idx="1" hasCustomPrompt="1"/>
          </p:nvPr>
        </p:nvSpPr>
        <p:spPr>
          <a:prstGeom prst="rect">
            <a:avLst/>
          </a:prstGeom>
        </p:spPr>
        <p:txBody>
          <a:bodyPr/>
          <a:lstStyle/>
          <a:p>
            <a:pPr/>
            <a:r>
              <a:t>Your subtitle here</a:t>
            </a:r>
          </a:p>
          <a:p>
            <a:pPr lvl="1"/>
            <a:r>
              <a:t/>
            </a:r>
          </a:p>
          <a:p>
            <a:pPr lvl="2"/>
            <a:r>
              <a:t/>
            </a:r>
          </a:p>
          <a:p>
            <a:pPr lvl="3"/>
            <a:r>
              <a:t/>
            </a:r>
          </a:p>
          <a:p>
            <a:pPr lvl="4"/>
            <a:r>
              <a:t/>
            </a:r>
          </a:p>
        </p:txBody>
      </p:sp>
      <p:sp>
        <p:nvSpPr>
          <p:cNvPr id="51" name="Details"/>
          <p:cNvSpPr/>
          <p:nvPr>
            <p:ph type="body" sz="quarter" idx="21" hasCustomPrompt="1"/>
          </p:nvPr>
        </p:nvSpPr>
        <p:spPr>
          <a:xfrm>
            <a:off x="1290003" y="4854795"/>
            <a:ext cx="3630060" cy="1449465"/>
          </a:xfrm>
          <a:prstGeom prst="rect">
            <a:avLst/>
          </a:prstGeom>
          <a:ln w="76200">
            <a:solidFill>
              <a:srgbClr val="FFFFFF"/>
            </a:solidFill>
            <a:miter lim="800000"/>
          </a:ln>
        </p:spPr>
        <p:txBody>
          <a:bodyPr lIns="144000" tIns="144000" rIns="144000" bIns="144000"/>
          <a:lstStyle>
            <a:lvl1pPr indent="9333" defTabSz="896111">
              <a:defRPr sz="1900">
                <a:latin typeface="Arial"/>
                <a:ea typeface="Arial"/>
                <a:cs typeface="Arial"/>
                <a:sym typeface="Arial"/>
              </a:defRPr>
            </a:lvl1pPr>
          </a:lstStyle>
          <a:p>
            <a:pPr/>
            <a:r>
              <a:t>Your name here
Department / Faculty name
Wednesday 20 January 2021</a:t>
            </a:r>
          </a:p>
        </p:txBody>
      </p:sp>
      <p:pic>
        <p:nvPicPr>
          <p:cNvPr id="52" name="UoE_Logo_ALT_Test" descr="UoE_Logo_ALT_Test"/>
          <p:cNvPicPr>
            <a:picLocks noChangeAspect="1"/>
          </p:cNvPicPr>
          <p:nvPr/>
        </p:nvPicPr>
        <p:blipFill>
          <a:blip r:embed="rId2">
            <a:extLst/>
          </a:blip>
          <a:stretch>
            <a:fillRect/>
          </a:stretch>
        </p:blipFill>
        <p:spPr>
          <a:xfrm>
            <a:off x="126550" y="-1755101"/>
            <a:ext cx="2006643" cy="890590"/>
          </a:xfrm>
          <a:prstGeom prst="rect">
            <a:avLst/>
          </a:prstGeom>
          <a:ln w="12700">
            <a:miter lim="400000"/>
          </a:ln>
        </p:spPr>
      </p:pic>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 Gradient Colour">
    <p:spTree>
      <p:nvGrpSpPr>
        <p:cNvPr id="1" name=""/>
        <p:cNvGrpSpPr/>
        <p:nvPr/>
      </p:nvGrpSpPr>
      <p:grpSpPr>
        <a:xfrm>
          <a:off x="0" y="0"/>
          <a:ext cx="0" cy="0"/>
          <a:chOff x="0" y="0"/>
          <a:chExt cx="0" cy="0"/>
        </a:xfrm>
      </p:grpSpPr>
      <p:pic>
        <p:nvPicPr>
          <p:cNvPr id="60" name="Open_Box_Graphic" descr="Open_Box_Graphic"/>
          <p:cNvPicPr>
            <a:picLocks noChangeAspect="1"/>
          </p:cNvPicPr>
          <p:nvPr/>
        </p:nvPicPr>
        <p:blipFill>
          <a:blip r:embed="rId2">
            <a:extLst/>
          </a:blip>
          <a:stretch>
            <a:fillRect/>
          </a:stretch>
        </p:blipFill>
        <p:spPr>
          <a:xfrm>
            <a:off x="907235" y="2021832"/>
            <a:ext cx="2844142" cy="2848618"/>
          </a:xfrm>
          <a:prstGeom prst="rect">
            <a:avLst/>
          </a:prstGeom>
          <a:ln w="12700">
            <a:miter lim="400000"/>
          </a:ln>
        </p:spPr>
      </p:pic>
      <p:sp>
        <p:nvSpPr>
          <p:cNvPr id="61" name="Your divider title here"/>
          <p:cNvSpPr txBox="1"/>
          <p:nvPr>
            <p:ph type="title" hasCustomPrompt="1"/>
          </p:nvPr>
        </p:nvSpPr>
        <p:spPr>
          <a:xfrm>
            <a:off x="1444628" y="2514600"/>
            <a:ext cx="10493373" cy="1104900"/>
          </a:xfrm>
          <a:prstGeom prst="rect">
            <a:avLst/>
          </a:prstGeom>
        </p:spPr>
        <p:txBody>
          <a:bodyPr anchor="ctr"/>
          <a:lstStyle/>
          <a:p>
            <a:pPr/>
            <a:r>
              <a:t>Your divider title here</a:t>
            </a:r>
          </a:p>
        </p:txBody>
      </p:sp>
      <p:sp>
        <p:nvSpPr>
          <p:cNvPr id="62" name="Body Level One…"/>
          <p:cNvSpPr txBox="1"/>
          <p:nvPr>
            <p:ph type="body" sz="quarter" idx="1" hasCustomPrompt="1"/>
          </p:nvPr>
        </p:nvSpPr>
        <p:spPr>
          <a:xfrm>
            <a:off x="1444628" y="3619498"/>
            <a:ext cx="10493373" cy="754383"/>
          </a:xfrm>
          <a:prstGeom prst="rect">
            <a:avLst/>
          </a:prstGeom>
        </p:spPr>
        <p:txBody>
          <a:bodyPr anchor="ctr"/>
          <a:lstStyle/>
          <a:p>
            <a:pPr/>
            <a:r>
              <a:t>Your subtitle here</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 Grey">
    <p:bg>
      <p:bgPr>
        <a:solidFill>
          <a:schemeClr val="accent3"/>
        </a:solidFill>
      </p:bgPr>
    </p:bg>
    <p:spTree>
      <p:nvGrpSpPr>
        <p:cNvPr id="1" name=""/>
        <p:cNvGrpSpPr/>
        <p:nvPr/>
      </p:nvGrpSpPr>
      <p:grpSpPr>
        <a:xfrm>
          <a:off x="0" y="0"/>
          <a:ext cx="0" cy="0"/>
          <a:chOff x="0" y="0"/>
          <a:chExt cx="0" cy="0"/>
        </a:xfrm>
      </p:grpSpPr>
      <p:pic>
        <p:nvPicPr>
          <p:cNvPr id="70"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sp>
        <p:nvSpPr>
          <p:cNvPr id="71" name="Your divider title here"/>
          <p:cNvSpPr txBox="1"/>
          <p:nvPr>
            <p:ph type="title" hasCustomPrompt="1"/>
          </p:nvPr>
        </p:nvSpPr>
        <p:spPr>
          <a:xfrm>
            <a:off x="849313" y="762754"/>
            <a:ext cx="10493373" cy="1104901"/>
          </a:xfrm>
          <a:prstGeom prst="rect">
            <a:avLst/>
          </a:prstGeom>
        </p:spPr>
        <p:txBody>
          <a:bodyPr anchor="ctr"/>
          <a:lstStyle>
            <a:lvl1pPr>
              <a:defRPr sz="3200"/>
            </a:lvl1pPr>
          </a:lstStyle>
          <a:p>
            <a:pPr/>
            <a:r>
              <a:t>Your divider title here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Slide - Colour Gradient">
    <p:spTree>
      <p:nvGrpSpPr>
        <p:cNvPr id="1" name=""/>
        <p:cNvGrpSpPr/>
        <p:nvPr/>
      </p:nvGrpSpPr>
      <p:grpSpPr>
        <a:xfrm>
          <a:off x="0" y="0"/>
          <a:ext cx="0" cy="0"/>
          <a:chOff x="0" y="0"/>
          <a:chExt cx="0" cy="0"/>
        </a:xfrm>
      </p:grpSpPr>
      <p:sp>
        <p:nvSpPr>
          <p:cNvPr id="79" name="PowerPoint slide description here"/>
          <p:cNvSpPr txBox="1"/>
          <p:nvPr>
            <p:ph type="title" hasCustomPrompt="1"/>
          </p:nvPr>
        </p:nvSpPr>
        <p:spPr>
          <a:xfrm>
            <a:off x="6221993" y="0"/>
            <a:ext cx="5714997" cy="890588"/>
          </a:xfrm>
          <a:prstGeom prst="rect">
            <a:avLst/>
          </a:prstGeom>
        </p:spPr>
        <p:txBody>
          <a:bodyPr anchor="ctr"/>
          <a:lstStyle>
            <a:lvl1pPr algn="r">
              <a:defRPr sz="1800">
                <a:latin typeface="Arial"/>
                <a:ea typeface="Arial"/>
                <a:cs typeface="Arial"/>
                <a:sym typeface="Arial"/>
              </a:defRPr>
            </a:lvl1pPr>
          </a:lstStyle>
          <a:p>
            <a:pPr/>
            <a:r>
              <a:t>PowerPoint slide description here</a:t>
            </a:r>
          </a:p>
        </p:txBody>
      </p:sp>
      <p:sp>
        <p:nvSpPr>
          <p:cNvPr id="80" name="Body Level One…"/>
          <p:cNvSpPr txBox="1"/>
          <p:nvPr>
            <p:ph type="body" idx="1" hasCustomPrompt="1"/>
          </p:nvPr>
        </p:nvSpPr>
        <p:spPr>
          <a:xfrm>
            <a:off x="1444625" y="1358899"/>
            <a:ext cx="9502775" cy="5245102"/>
          </a:xfrm>
          <a:prstGeom prst="rect">
            <a:avLst/>
          </a:prstGeom>
        </p:spPr>
        <p:txBody>
          <a:bodyPr/>
          <a:lstStyle>
            <a:lvl1pPr indent="6350">
              <a:defRPr sz="2800"/>
            </a:lvl1pPr>
            <a:lvl2pPr indent="6350">
              <a:defRPr sz="2800"/>
            </a:lvl2pPr>
            <a:lvl3pPr indent="6350">
              <a:defRPr sz="2800"/>
            </a:lvl3pPr>
            <a:lvl4pPr indent="6350">
              <a:defRPr sz="2800"/>
            </a:lvl4pPr>
            <a:lvl5pPr indent="6350">
              <a:defRPr sz="2800"/>
            </a:lvl5pPr>
          </a:lstStyle>
          <a:p>
            <a:pPr/>
            <a:r>
              <a:t>Insert introduction text here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Slide - Grey">
    <p:bg>
      <p:bgPr>
        <a:solidFill>
          <a:schemeClr val="accent3"/>
        </a:solidFill>
      </p:bgPr>
    </p:bg>
    <p:spTree>
      <p:nvGrpSpPr>
        <p:cNvPr id="1" name=""/>
        <p:cNvGrpSpPr/>
        <p:nvPr/>
      </p:nvGrpSpPr>
      <p:grpSpPr>
        <a:xfrm>
          <a:off x="0" y="0"/>
          <a:ext cx="0" cy="0"/>
          <a:chOff x="0" y="0"/>
          <a:chExt cx="0" cy="0"/>
        </a:xfrm>
      </p:grpSpPr>
      <p:sp>
        <p:nvSpPr>
          <p:cNvPr id="88" name="PowerPoint slide description here"/>
          <p:cNvSpPr txBox="1"/>
          <p:nvPr>
            <p:ph type="title" hasCustomPrompt="1"/>
          </p:nvPr>
        </p:nvSpPr>
        <p:spPr>
          <a:xfrm>
            <a:off x="6221993" y="0"/>
            <a:ext cx="5714997" cy="890588"/>
          </a:xfrm>
          <a:prstGeom prst="rect">
            <a:avLst/>
          </a:prstGeom>
        </p:spPr>
        <p:txBody>
          <a:bodyPr anchor="ctr"/>
          <a:lstStyle>
            <a:lvl1pPr algn="r">
              <a:defRPr sz="1800">
                <a:latin typeface="Arial"/>
                <a:ea typeface="Arial"/>
                <a:cs typeface="Arial"/>
                <a:sym typeface="Arial"/>
              </a:defRPr>
            </a:lvl1pPr>
          </a:lstStyle>
          <a:p>
            <a:pPr/>
            <a:r>
              <a:t>PowerPoint slide description here</a:t>
            </a:r>
          </a:p>
        </p:txBody>
      </p:sp>
      <p:sp>
        <p:nvSpPr>
          <p:cNvPr id="89" name="Body Level One…"/>
          <p:cNvSpPr txBox="1"/>
          <p:nvPr>
            <p:ph type="body" idx="1" hasCustomPrompt="1"/>
          </p:nvPr>
        </p:nvSpPr>
        <p:spPr>
          <a:xfrm>
            <a:off x="1444625" y="1358899"/>
            <a:ext cx="9502775" cy="5245102"/>
          </a:xfrm>
          <a:prstGeom prst="rect">
            <a:avLst/>
          </a:prstGeom>
        </p:spPr>
        <p:txBody>
          <a:bodyPr/>
          <a:lstStyle>
            <a:lvl1pPr indent="6350">
              <a:defRPr sz="2800"/>
            </a:lvl1pPr>
            <a:lvl2pPr indent="6350">
              <a:defRPr sz="2800"/>
            </a:lvl2pPr>
            <a:lvl3pPr indent="6350">
              <a:defRPr sz="2800"/>
            </a:lvl3pPr>
            <a:lvl4pPr indent="6350">
              <a:defRPr sz="2800"/>
            </a:lvl4pPr>
            <a:lvl5pPr indent="6350">
              <a:defRPr sz="2800"/>
            </a:lvl5pPr>
          </a:lstStyle>
          <a:p>
            <a:pPr/>
            <a:r>
              <a:t>Insert introduction text here</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ader and Text">
    <p:bg>
      <p:bgPr>
        <a:solidFill>
          <a:srgbClr val="FFFFFF"/>
        </a:solidFill>
      </p:bgPr>
    </p:bg>
    <p:spTree>
      <p:nvGrpSpPr>
        <p:cNvPr id="1" name=""/>
        <p:cNvGrpSpPr/>
        <p:nvPr/>
      </p:nvGrpSpPr>
      <p:grpSpPr>
        <a:xfrm>
          <a:off x="0" y="0"/>
          <a:ext cx="0" cy="0"/>
          <a:chOff x="0" y="0"/>
          <a:chExt cx="0" cy="0"/>
        </a:xfrm>
      </p:grpSpPr>
      <p:sp>
        <p:nvSpPr>
          <p:cNvPr id="97" name="Bottom_Gradient_Box"/>
          <p:cNvSpPr/>
          <p:nvPr/>
        </p:nvSpPr>
        <p:spPr>
          <a:xfrm>
            <a:off x="0" y="6604000"/>
            <a:ext cx="12192000" cy="254000"/>
          </a:xfrm>
          <a:prstGeom prst="rect">
            <a:avLst/>
          </a:prstGeom>
          <a:gradFill>
            <a:gsLst>
              <a:gs pos="0">
                <a:srgbClr val="622567"/>
              </a:gs>
              <a:gs pos="100000">
                <a:schemeClr val="accent1"/>
              </a:gs>
            </a:gsLst>
          </a:gra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98" name="Slide_Number_Text"/>
          <p:cNvSpPr txBox="1"/>
          <p:nvPr/>
        </p:nvSpPr>
        <p:spPr>
          <a:xfrm>
            <a:off x="11296538" y="6645133"/>
            <a:ext cx="339839"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latin typeface="Arial"/>
                <a:ea typeface="Arial"/>
                <a:cs typeface="Arial"/>
                <a:sym typeface="Arial"/>
              </a:defRPr>
            </a:lvl1pPr>
          </a:lstStyle>
          <a:p>
            <a:pPr/>
            <a:r>
              <a:t>Slide</a:t>
            </a:r>
          </a:p>
        </p:txBody>
      </p:sp>
      <p:sp>
        <p:nvSpPr>
          <p:cNvPr id="99" name="Divider_Line"/>
          <p:cNvSpPr/>
          <p:nvPr/>
        </p:nvSpPr>
        <p:spPr>
          <a:xfrm>
            <a:off x="10950164" y="6654296"/>
            <a:ext cx="2" cy="162964"/>
          </a:xfrm>
          <a:prstGeom prst="line">
            <a:avLst/>
          </a:prstGeom>
          <a:ln w="12700">
            <a:solidFill>
              <a:srgbClr val="FFFFFF"/>
            </a:solidFill>
            <a:miter/>
          </a:ln>
        </p:spPr>
        <p:txBody>
          <a:bodyPr lIns="45718" tIns="45718" rIns="45718" bIns="45718"/>
          <a:lstStyle/>
          <a:p>
            <a:pPr/>
          </a:p>
        </p:txBody>
      </p:sp>
      <p:sp>
        <p:nvSpPr>
          <p:cNvPr id="100" name="PowerPoint slide description here"/>
          <p:cNvSpPr txBox="1"/>
          <p:nvPr>
            <p:ph type="title" hasCustomPrompt="1"/>
          </p:nvPr>
        </p:nvSpPr>
        <p:spPr>
          <a:xfrm>
            <a:off x="6221993" y="0"/>
            <a:ext cx="5714997" cy="890588"/>
          </a:xfrm>
          <a:prstGeom prst="rect">
            <a:avLst/>
          </a:prstGeom>
        </p:spPr>
        <p:txBody>
          <a:bodyPr anchor="ctr"/>
          <a:lstStyle>
            <a:lvl1pPr algn="r">
              <a:defRPr sz="1800">
                <a:solidFill>
                  <a:srgbClr val="000000"/>
                </a:solidFill>
                <a:latin typeface="Arial"/>
                <a:ea typeface="Arial"/>
                <a:cs typeface="Arial"/>
                <a:sym typeface="Arial"/>
              </a:defRPr>
            </a:lvl1pPr>
          </a:lstStyle>
          <a:p>
            <a:pPr/>
            <a:r>
              <a:t>PowerPoint slide description here</a:t>
            </a:r>
          </a:p>
        </p:txBody>
      </p:sp>
      <p:grpSp>
        <p:nvGrpSpPr>
          <p:cNvPr id="103" name="Open_Box_Graphic"/>
          <p:cNvGrpSpPr/>
          <p:nvPr/>
        </p:nvGrpSpPr>
        <p:grpSpPr>
          <a:xfrm>
            <a:off x="959724" y="1148163"/>
            <a:ext cx="2991795" cy="2739166"/>
            <a:chOff x="0" y="0"/>
            <a:chExt cx="2991794" cy="2739165"/>
          </a:xfrm>
        </p:grpSpPr>
        <p:sp>
          <p:nvSpPr>
            <p:cNvPr id="101" name="Rectangle 8"/>
            <p:cNvSpPr/>
            <p:nvPr/>
          </p:nvSpPr>
          <p:spPr>
            <a:xfrm>
              <a:off x="-1" y="-1"/>
              <a:ext cx="2739166" cy="2739166"/>
            </a:xfrm>
            <a:prstGeom prst="rect">
              <a:avLst/>
            </a:prstGeom>
            <a:noFill/>
            <a:ln w="114300" cap="flat">
              <a:solidFill>
                <a:srgbClr val="98234A"/>
              </a:solidFill>
              <a:prstDash val="solid"/>
              <a:miter lim="8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p>
          </p:txBody>
        </p:sp>
        <p:sp>
          <p:nvSpPr>
            <p:cNvPr id="102" name="Rectangle 9"/>
            <p:cNvSpPr/>
            <p:nvPr/>
          </p:nvSpPr>
          <p:spPr>
            <a:xfrm>
              <a:off x="2492138" y="427971"/>
              <a:ext cx="499656" cy="1875727"/>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p>
          </p:txBody>
        </p:sp>
      </p:grpSp>
      <p:sp>
        <p:nvSpPr>
          <p:cNvPr id="104" name="Body Level One…"/>
          <p:cNvSpPr txBox="1"/>
          <p:nvPr>
            <p:ph type="body" sz="quarter" idx="1" hasCustomPrompt="1"/>
          </p:nvPr>
        </p:nvSpPr>
        <p:spPr>
          <a:xfrm>
            <a:off x="1444621" y="1576134"/>
            <a:ext cx="10493377" cy="1116266"/>
          </a:xfrm>
          <a:prstGeom prst="rect">
            <a:avLst/>
          </a:prstGeom>
        </p:spPr>
        <p:txBody>
          <a:bodyPr/>
          <a:lstStyle>
            <a:lvl1pPr indent="6350">
              <a:defRPr sz="4800">
                <a:solidFill>
                  <a:srgbClr val="000000"/>
                </a:solidFill>
              </a:defRPr>
            </a:lvl1pPr>
            <a:lvl2pPr marL="758825" indent="-482600">
              <a:buSzPct val="100000"/>
              <a:buChar char="-"/>
              <a:defRPr sz="4800">
                <a:solidFill>
                  <a:srgbClr val="000000"/>
                </a:solidFill>
              </a:defRPr>
            </a:lvl2pPr>
            <a:lvl3pPr marL="1149350" indent="-692151">
              <a:buSzPct val="100000"/>
              <a:buChar char="-"/>
              <a:defRPr sz="4800">
                <a:solidFill>
                  <a:srgbClr val="000000"/>
                </a:solidFill>
              </a:defRPr>
            </a:lvl3pPr>
            <a:lvl4pPr marL="1354137" indent="-723900">
              <a:buSzPct val="100000"/>
              <a:buChar char="-"/>
              <a:defRPr sz="4800">
                <a:solidFill>
                  <a:srgbClr val="000000"/>
                </a:solidFill>
              </a:defRPr>
            </a:lvl4pPr>
            <a:lvl5pPr marL="1503362" indent="-692150">
              <a:buSzPct val="100000"/>
              <a:buChar char="-"/>
              <a:defRPr sz="4800">
                <a:solidFill>
                  <a:srgbClr val="000000"/>
                </a:solidFill>
              </a:defRPr>
            </a:lvl5pPr>
          </a:lstStyle>
          <a:p>
            <a:pPr/>
            <a:r>
              <a:t>Your section title here</a:t>
            </a:r>
          </a:p>
          <a:p>
            <a:pPr lvl="1"/>
            <a:r>
              <a:t/>
            </a:r>
          </a:p>
          <a:p>
            <a:pPr lvl="2"/>
            <a:r>
              <a:t/>
            </a:r>
          </a:p>
          <a:p>
            <a:pPr lvl="3"/>
            <a:r>
              <a:t/>
            </a:r>
          </a:p>
          <a:p>
            <a:pPr lvl="4"/>
            <a:r>
              <a:t/>
            </a:r>
          </a:p>
        </p:txBody>
      </p:sp>
      <p:sp>
        <p:nvSpPr>
          <p:cNvPr id="105" name="Subtitle"/>
          <p:cNvSpPr/>
          <p:nvPr>
            <p:ph type="body" sz="quarter" idx="21" hasCustomPrompt="1"/>
          </p:nvPr>
        </p:nvSpPr>
        <p:spPr>
          <a:xfrm>
            <a:off x="1444622" y="2692400"/>
            <a:ext cx="10493376" cy="759460"/>
          </a:xfrm>
          <a:prstGeom prst="rect">
            <a:avLst/>
          </a:prstGeom>
        </p:spPr>
        <p:txBody>
          <a:bodyPr/>
          <a:lstStyle>
            <a:lvl1pPr indent="6350">
              <a:defRPr>
                <a:solidFill>
                  <a:srgbClr val="000000"/>
                </a:solidFill>
              </a:defRPr>
            </a:lvl1pPr>
          </a:lstStyle>
          <a:p>
            <a:pPr/>
            <a:r>
              <a:t>Your subtitle here</a:t>
            </a:r>
          </a:p>
        </p:txBody>
      </p:sp>
      <p:sp>
        <p:nvSpPr>
          <p:cNvPr id="106" name="Body_Copy"/>
          <p:cNvSpPr/>
          <p:nvPr>
            <p:ph type="body" sz="half" idx="22" hasCustomPrompt="1"/>
          </p:nvPr>
        </p:nvSpPr>
        <p:spPr>
          <a:xfrm>
            <a:off x="1444622" y="4035425"/>
            <a:ext cx="9502776" cy="2438400"/>
          </a:xfrm>
          <a:prstGeom prst="rect">
            <a:avLst/>
          </a:prstGeom>
        </p:spPr>
        <p:txBody>
          <a:bodyPr/>
          <a:lstStyle>
            <a:lvl1pPr indent="6350">
              <a:defRPr sz="2400">
                <a:solidFill>
                  <a:srgbClr val="000000"/>
                </a:solidFill>
                <a:latin typeface="Arial"/>
                <a:ea typeface="Arial"/>
                <a:cs typeface="Arial"/>
                <a:sym typeface="Arial"/>
              </a:defRPr>
            </a:lvl1pPr>
          </a:lstStyle>
          <a:p>
            <a:pPr/>
            <a:r>
              <a:t>Insert body copy here</a:t>
            </a:r>
          </a:p>
        </p:txBody>
      </p:sp>
      <p:sp>
        <p:nvSpPr>
          <p:cNvPr id="107" name="Slide Number"/>
          <p:cNvSpPr txBox="1"/>
          <p:nvPr>
            <p:ph type="sldNum" sz="quarter" idx="2"/>
          </p:nvPr>
        </p:nvSpPr>
        <p:spPr>
          <a:xfrm>
            <a:off x="11677522" y="6644592"/>
            <a:ext cx="182216" cy="1728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622567"/>
            </a:gs>
            <a:gs pos="100000">
              <a:schemeClr val="accent1"/>
            </a:gs>
          </a:gsLst>
          <a:lin ang="0" scaled="0"/>
        </a:gradFill>
      </p:bgPr>
    </p:bg>
    <p:spTree>
      <p:nvGrpSpPr>
        <p:cNvPr id="1" name=""/>
        <p:cNvGrpSpPr/>
        <p:nvPr/>
      </p:nvGrpSpPr>
      <p:grpSpPr>
        <a:xfrm>
          <a:off x="0" y="0"/>
          <a:ext cx="0" cy="0"/>
          <a:chOff x="0" y="0"/>
          <a:chExt cx="0" cy="0"/>
        </a:xfrm>
      </p:grpSpPr>
      <p:sp>
        <p:nvSpPr>
          <p:cNvPr id="2" name="Your title here"/>
          <p:cNvSpPr txBox="1"/>
          <p:nvPr>
            <p:ph type="title" hasCustomPrompt="1"/>
          </p:nvPr>
        </p:nvSpPr>
        <p:spPr>
          <a:xfrm>
            <a:off x="1444625" y="1413841"/>
            <a:ext cx="10493375" cy="149114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Your title here</a:t>
            </a:r>
          </a:p>
        </p:txBody>
      </p:sp>
      <p:sp>
        <p:nvSpPr>
          <p:cNvPr id="3" name="Body Level One…"/>
          <p:cNvSpPr txBox="1"/>
          <p:nvPr>
            <p:ph type="body" idx="1" hasCustomPrompt="1"/>
          </p:nvPr>
        </p:nvSpPr>
        <p:spPr>
          <a:xfrm>
            <a:off x="1444625" y="3108181"/>
            <a:ext cx="10493375" cy="104803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Your subtitle here</a:t>
            </a:r>
          </a:p>
          <a:p>
            <a:pPr lvl="1"/>
            <a:r>
              <a:t/>
            </a:r>
          </a:p>
          <a:p>
            <a:pPr lvl="2"/>
            <a:r>
              <a:t/>
            </a:r>
          </a:p>
          <a:p>
            <a:pPr lvl="3"/>
            <a:r>
              <a:t/>
            </a:r>
          </a:p>
          <a:p>
            <a:pPr lvl="4"/>
            <a:r>
              <a:t/>
            </a:r>
          </a:p>
        </p:txBody>
      </p:sp>
      <p:sp>
        <p:nvSpPr>
          <p:cNvPr id="4" name="Slide Number"/>
          <p:cNvSpPr txBox="1"/>
          <p:nvPr>
            <p:ph type="sldNum" sz="quarter" idx="2"/>
          </p:nvPr>
        </p:nvSpPr>
        <p:spPr>
          <a:xfrm>
            <a:off x="8737600" y="6269943"/>
            <a:ext cx="182216" cy="172815"/>
          </a:xfrm>
          <a:prstGeom prst="rect">
            <a:avLst/>
          </a:prstGeom>
          <a:ln w="12700">
            <a:miter lim="400000"/>
          </a:ln>
        </p:spPr>
        <p:txBody>
          <a:bodyPr wrap="none" lIns="0" tIns="0" rIns="0" bIns="0" anchor="ctr">
            <a:spAutoFit/>
          </a:bodyPr>
          <a:lstStyle>
            <a:lvl1pPr>
              <a:defRPr sz="1200">
                <a:solidFill>
                  <a:srgbClr val="FFFFFF"/>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transition xmlns:p14="http://schemas.microsoft.com/office/powerpoint/2010/main" spd="med" advClick="1"/>
  <p:txStyles>
    <p:titleStyle>
      <a:lvl1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1pPr>
      <a:lvl2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2pPr>
      <a:lvl3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3pPr>
      <a:lvl4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4pPr>
      <a:lvl5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5pPr>
      <a:lvl6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6pPr>
      <a:lvl7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7pPr>
      <a:lvl8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8pPr>
      <a:lvl9pPr marL="0" marR="0" indent="0" algn="l" defTabSz="914400" rtl="0" latinLnBrk="0">
        <a:lnSpc>
          <a:spcPct val="130000"/>
        </a:lnSpc>
        <a:spcBef>
          <a:spcPts val="0"/>
        </a:spcBef>
        <a:spcAft>
          <a:spcPts val="0"/>
        </a:spcAft>
        <a:buClrTx/>
        <a:buSzTx/>
        <a:buFontTx/>
        <a:buNone/>
        <a:tabLst/>
        <a:defRPr b="0" baseline="0" cap="none" i="0" spc="0" strike="noStrike" sz="4800" u="none">
          <a:solidFill>
            <a:srgbClr val="FFFFFF"/>
          </a:solidFill>
          <a:uFillTx/>
          <a:latin typeface="Arial Black"/>
          <a:ea typeface="Arial Black"/>
          <a:cs typeface="Arial Black"/>
          <a:sym typeface="Arial Black"/>
        </a:defRPr>
      </a:lvl9pPr>
    </p:titleStyle>
    <p:bodyStyle>
      <a:lvl1pPr marL="0" marR="0" indent="0" algn="l" defTabSz="914400" rtl="0" latinLnBrk="0">
        <a:lnSpc>
          <a:spcPct val="130000"/>
        </a:lnSpc>
        <a:spcBef>
          <a:spcPts val="0"/>
        </a:spcBef>
        <a:spcAft>
          <a:spcPts val="0"/>
        </a:spcAft>
        <a:buClrTx/>
        <a:buSzTx/>
        <a:buFontTx/>
        <a:buNone/>
        <a:tabLst/>
        <a:defRPr b="0" baseline="0" cap="none" i="0" spc="0" strike="noStrike" sz="3200" u="none">
          <a:solidFill>
            <a:srgbClr val="FFFFFF"/>
          </a:solidFill>
          <a:uFillTx/>
          <a:latin typeface="Arial Black"/>
          <a:ea typeface="Arial Black"/>
          <a:cs typeface="Arial Black"/>
          <a:sym typeface="Arial Black"/>
        </a:defRPr>
      </a:lvl1pPr>
      <a:lvl2pPr marL="0" marR="0" indent="0" algn="l" defTabSz="914400" rtl="0" latinLnBrk="0">
        <a:lnSpc>
          <a:spcPct val="130000"/>
        </a:lnSpc>
        <a:spcBef>
          <a:spcPts val="0"/>
        </a:spcBef>
        <a:spcAft>
          <a:spcPts val="0"/>
        </a:spcAft>
        <a:buClrTx/>
        <a:buSzTx/>
        <a:buFontTx/>
        <a:buNone/>
        <a:tabLst/>
        <a:defRPr b="0" baseline="0" cap="none" i="0" spc="0" strike="noStrike" sz="3200" u="none">
          <a:solidFill>
            <a:srgbClr val="FFFFFF"/>
          </a:solidFill>
          <a:uFillTx/>
          <a:latin typeface="Arial Black"/>
          <a:ea typeface="Arial Black"/>
          <a:cs typeface="Arial Black"/>
          <a:sym typeface="Arial Black"/>
        </a:defRPr>
      </a:lvl2pPr>
      <a:lvl3pPr marL="0" marR="0" indent="0" algn="l" defTabSz="914400" rtl="0" latinLnBrk="0">
        <a:lnSpc>
          <a:spcPct val="130000"/>
        </a:lnSpc>
        <a:spcBef>
          <a:spcPts val="0"/>
        </a:spcBef>
        <a:spcAft>
          <a:spcPts val="0"/>
        </a:spcAft>
        <a:buClrTx/>
        <a:buSzTx/>
        <a:buFontTx/>
        <a:buNone/>
        <a:tabLst/>
        <a:defRPr b="0" baseline="0" cap="none" i="0" spc="0" strike="noStrike" sz="3200" u="none">
          <a:solidFill>
            <a:srgbClr val="FFFFFF"/>
          </a:solidFill>
          <a:uFillTx/>
          <a:latin typeface="Arial Black"/>
          <a:ea typeface="Arial Black"/>
          <a:cs typeface="Arial Black"/>
          <a:sym typeface="Arial Black"/>
        </a:defRPr>
      </a:lvl3pPr>
      <a:lvl4pPr marL="0" marR="0" indent="0" algn="l" defTabSz="914400" rtl="0" latinLnBrk="0">
        <a:lnSpc>
          <a:spcPct val="130000"/>
        </a:lnSpc>
        <a:spcBef>
          <a:spcPts val="0"/>
        </a:spcBef>
        <a:spcAft>
          <a:spcPts val="0"/>
        </a:spcAft>
        <a:buClrTx/>
        <a:buSzTx/>
        <a:buFontTx/>
        <a:buNone/>
        <a:tabLst/>
        <a:defRPr b="0" baseline="0" cap="none" i="0" spc="0" strike="noStrike" sz="3200" u="none">
          <a:solidFill>
            <a:srgbClr val="FFFFFF"/>
          </a:solidFill>
          <a:uFillTx/>
          <a:latin typeface="Arial Black"/>
          <a:ea typeface="Arial Black"/>
          <a:cs typeface="Arial Black"/>
          <a:sym typeface="Arial Black"/>
        </a:defRPr>
      </a:lvl4pPr>
      <a:lvl5pPr marL="0" marR="0" indent="0" algn="l" defTabSz="914400" rtl="0" latinLnBrk="0">
        <a:lnSpc>
          <a:spcPct val="130000"/>
        </a:lnSpc>
        <a:spcBef>
          <a:spcPts val="0"/>
        </a:spcBef>
        <a:spcAft>
          <a:spcPts val="0"/>
        </a:spcAft>
        <a:buClrTx/>
        <a:buSzTx/>
        <a:buFontTx/>
        <a:buNone/>
        <a:tabLst/>
        <a:defRPr b="0" baseline="0" cap="none" i="0" spc="0" strike="noStrike" sz="3200" u="none">
          <a:solidFill>
            <a:srgbClr val="FFFFFF"/>
          </a:solidFill>
          <a:uFillTx/>
          <a:latin typeface="Arial Black"/>
          <a:ea typeface="Arial Black"/>
          <a:cs typeface="Arial Black"/>
          <a:sym typeface="Arial Black"/>
        </a:defRPr>
      </a:lvl5pPr>
      <a:lvl6pPr marL="2692400" marR="0" indent="-406400" algn="l" defTabSz="914400" rtl="0" latinLnBrk="0">
        <a:lnSpc>
          <a:spcPct val="130000"/>
        </a:lnSpc>
        <a:spcBef>
          <a:spcPts val="0"/>
        </a:spcBef>
        <a:spcAft>
          <a:spcPts val="0"/>
        </a:spcAft>
        <a:buClrTx/>
        <a:buSzPct val="100000"/>
        <a:buFontTx/>
        <a:buChar char="•"/>
        <a:tabLst/>
        <a:defRPr b="0" baseline="0" cap="none" i="0" spc="0" strike="noStrike" sz="3200" u="none">
          <a:solidFill>
            <a:srgbClr val="FFFFFF"/>
          </a:solidFill>
          <a:uFillTx/>
          <a:latin typeface="Arial Black"/>
          <a:ea typeface="Arial Black"/>
          <a:cs typeface="Arial Black"/>
          <a:sym typeface="Arial Black"/>
        </a:defRPr>
      </a:lvl6pPr>
      <a:lvl7pPr marL="3149600" marR="0" indent="-406400" algn="l" defTabSz="914400" rtl="0" latinLnBrk="0">
        <a:lnSpc>
          <a:spcPct val="130000"/>
        </a:lnSpc>
        <a:spcBef>
          <a:spcPts val="0"/>
        </a:spcBef>
        <a:spcAft>
          <a:spcPts val="0"/>
        </a:spcAft>
        <a:buClrTx/>
        <a:buSzPct val="100000"/>
        <a:buFontTx/>
        <a:buChar char="•"/>
        <a:tabLst/>
        <a:defRPr b="0" baseline="0" cap="none" i="0" spc="0" strike="noStrike" sz="3200" u="none">
          <a:solidFill>
            <a:srgbClr val="FFFFFF"/>
          </a:solidFill>
          <a:uFillTx/>
          <a:latin typeface="Arial Black"/>
          <a:ea typeface="Arial Black"/>
          <a:cs typeface="Arial Black"/>
          <a:sym typeface="Arial Black"/>
        </a:defRPr>
      </a:lvl7pPr>
      <a:lvl8pPr marL="3606800" marR="0" indent="-406400" algn="l" defTabSz="914400" rtl="0" latinLnBrk="0">
        <a:lnSpc>
          <a:spcPct val="130000"/>
        </a:lnSpc>
        <a:spcBef>
          <a:spcPts val="0"/>
        </a:spcBef>
        <a:spcAft>
          <a:spcPts val="0"/>
        </a:spcAft>
        <a:buClrTx/>
        <a:buSzPct val="100000"/>
        <a:buFontTx/>
        <a:buChar char="•"/>
        <a:tabLst/>
        <a:defRPr b="0" baseline="0" cap="none" i="0" spc="0" strike="noStrike" sz="3200" u="none">
          <a:solidFill>
            <a:srgbClr val="FFFFFF"/>
          </a:solidFill>
          <a:uFillTx/>
          <a:latin typeface="Arial Black"/>
          <a:ea typeface="Arial Black"/>
          <a:cs typeface="Arial Black"/>
          <a:sym typeface="Arial Black"/>
        </a:defRPr>
      </a:lvl8pPr>
      <a:lvl9pPr marL="4064000" marR="0" indent="-406400" algn="l" defTabSz="914400" rtl="0" latinLnBrk="0">
        <a:lnSpc>
          <a:spcPct val="130000"/>
        </a:lnSpc>
        <a:spcBef>
          <a:spcPts val="0"/>
        </a:spcBef>
        <a:spcAft>
          <a:spcPts val="0"/>
        </a:spcAft>
        <a:buClrTx/>
        <a:buSzPct val="100000"/>
        <a:buFontTx/>
        <a:buChar char="•"/>
        <a:tabLst/>
        <a:defRPr b="0" baseline="0" cap="none" i="0" spc="0" strike="noStrike" sz="3200" u="none">
          <a:solidFill>
            <a:srgbClr val="FFFFFF"/>
          </a:solidFill>
          <a:uFillTx/>
          <a:latin typeface="Arial Black"/>
          <a:ea typeface="Arial Black"/>
          <a:cs typeface="Arial Black"/>
          <a:sym typeface="Arial Black"/>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itle 1"/>
          <p:cNvSpPr txBox="1"/>
          <p:nvPr>
            <p:ph type="title"/>
          </p:nvPr>
        </p:nvSpPr>
        <p:spPr>
          <a:xfrm>
            <a:off x="1264384" y="1388093"/>
            <a:ext cx="10493376" cy="1491141"/>
          </a:xfrm>
          <a:prstGeom prst="rect">
            <a:avLst/>
          </a:prstGeom>
        </p:spPr>
        <p:txBody>
          <a:bodyPr/>
          <a:lstStyle/>
          <a:p>
            <a:pPr/>
            <a:r>
              <a:t>MA321 Group Coursework</a:t>
            </a:r>
          </a:p>
        </p:txBody>
      </p:sp>
      <p:sp>
        <p:nvSpPr>
          <p:cNvPr id="566" name="Text Placeholder 3"/>
          <p:cNvSpPr txBox="1"/>
          <p:nvPr>
            <p:ph type="body" sz="quarter" idx="1"/>
          </p:nvPr>
        </p:nvSpPr>
        <p:spPr>
          <a:xfrm>
            <a:off x="1264254" y="3412488"/>
            <a:ext cx="3492011" cy="1449531"/>
          </a:xfrm>
          <a:prstGeom prst="rect">
            <a:avLst/>
          </a:prstGeom>
          <a:ln w="76200">
            <a:solidFill>
              <a:srgbClr val="FFFFFF"/>
            </a:solidFill>
            <a:miter lim="800000"/>
          </a:ln>
        </p:spPr>
        <p:txBody>
          <a:bodyPr lIns="144000" tIns="144000" rIns="144000" bIns="144000"/>
          <a:lstStyle/>
          <a:p>
            <a:pPr indent="9333" defTabSz="896111">
              <a:defRPr sz="1900">
                <a:latin typeface="Arial"/>
                <a:ea typeface="Arial"/>
                <a:cs typeface="Arial"/>
                <a:sym typeface="Arial"/>
              </a:defRPr>
            </a:pPr>
            <a:r>
              <a:t>Rojitha Repalle(2201010)</a:t>
            </a:r>
          </a:p>
          <a:p>
            <a:pPr indent="9333" defTabSz="896111">
              <a:defRPr sz="1900">
                <a:latin typeface="Arial"/>
                <a:ea typeface="Arial"/>
                <a:cs typeface="Arial"/>
                <a:sym typeface="Arial"/>
              </a:defRPr>
            </a:pPr>
            <a:r>
              <a:t>Sharon Machado (2202055)</a:t>
            </a:r>
          </a:p>
          <a:p>
            <a:pPr indent="9333" defTabSz="896111">
              <a:defRPr sz="1900">
                <a:latin typeface="Arial"/>
                <a:ea typeface="Arial"/>
                <a:cs typeface="Arial"/>
                <a:sym typeface="Arial"/>
              </a:defRPr>
            </a:pPr>
            <a:r>
              <a:t>Yash Mhatre (2201772)</a:t>
            </a:r>
          </a:p>
        </p:txBody>
      </p:sp>
      <p:pic>
        <p:nvPicPr>
          <p:cNvPr id="567"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Text Placeholder 2"/>
          <p:cNvSpPr txBox="1"/>
          <p:nvPr>
            <p:ph type="body" idx="1"/>
          </p:nvPr>
        </p:nvSpPr>
        <p:spPr>
          <a:xfrm>
            <a:off x="3362901" y="225957"/>
            <a:ext cx="9502776" cy="5245102"/>
          </a:xfrm>
          <a:prstGeom prst="rect">
            <a:avLst/>
          </a:prstGeom>
        </p:spPr>
        <p:txBody>
          <a:bodyPr/>
          <a:lstStyle/>
          <a:p>
            <a:pPr/>
            <a:r>
              <a:t>Prediction of House Prices</a:t>
            </a:r>
          </a:p>
        </p:txBody>
      </p:sp>
      <p:sp>
        <p:nvSpPr>
          <p:cNvPr id="614" name="Random Forest Model"/>
          <p:cNvSpPr txBox="1"/>
          <p:nvPr/>
        </p:nvSpPr>
        <p:spPr>
          <a:xfrm>
            <a:off x="2227675" y="832490"/>
            <a:ext cx="1818546" cy="320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1500">
                <a:gradFill flip="none" rotWithShape="1">
                  <a:gsLst>
                    <a:gs pos="0">
                      <a:srgbClr val="EC9C9E"/>
                    </a:gs>
                    <a:gs pos="100000">
                      <a:srgbClr val="E6797C"/>
                    </a:gs>
                  </a:gsLst>
                  <a:lin ang="5400000" scaled="0"/>
                </a:gradFill>
                <a:latin typeface="Times Roman"/>
                <a:ea typeface="Times Roman"/>
                <a:cs typeface="Times Roman"/>
                <a:sym typeface="Times Roman"/>
              </a:defRPr>
            </a:lvl1pPr>
          </a:lstStyle>
          <a:p>
            <a:pPr/>
            <a:r>
              <a:t>Random Forest Model</a:t>
            </a:r>
          </a:p>
        </p:txBody>
      </p:sp>
      <p:sp>
        <p:nvSpPr>
          <p:cNvPr id="615" name="SVM"/>
          <p:cNvSpPr txBox="1"/>
          <p:nvPr/>
        </p:nvSpPr>
        <p:spPr>
          <a:xfrm>
            <a:off x="8964245" y="832490"/>
            <a:ext cx="517044" cy="320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1500">
                <a:gradFill flip="none" rotWithShape="1">
                  <a:gsLst>
                    <a:gs pos="0">
                      <a:srgbClr val="EC9C9E"/>
                    </a:gs>
                    <a:gs pos="100000">
                      <a:srgbClr val="E6797C"/>
                    </a:gs>
                  </a:gsLst>
                  <a:lin ang="5400000" scaled="0"/>
                </a:gradFill>
                <a:latin typeface="Times Roman"/>
                <a:ea typeface="Times Roman"/>
                <a:cs typeface="Times Roman"/>
                <a:sym typeface="Times Roman"/>
              </a:defRPr>
            </a:lvl1pPr>
          </a:lstStyle>
          <a:p>
            <a:pPr/>
            <a:r>
              <a:t>SVM</a:t>
            </a:r>
          </a:p>
        </p:txBody>
      </p:sp>
      <p:pic>
        <p:nvPicPr>
          <p:cNvPr id="616" name="Screenshot 2023-03-20 at 6.17.20 AM.png" descr="Screenshot 2023-03-20 at 6.17.20 AM.png"/>
          <p:cNvPicPr>
            <a:picLocks noChangeAspect="1"/>
          </p:cNvPicPr>
          <p:nvPr/>
        </p:nvPicPr>
        <p:blipFill>
          <a:blip r:embed="rId2">
            <a:extLst/>
          </a:blip>
          <a:stretch>
            <a:fillRect/>
          </a:stretch>
        </p:blipFill>
        <p:spPr>
          <a:xfrm>
            <a:off x="822578" y="2462310"/>
            <a:ext cx="4628741" cy="2268715"/>
          </a:xfrm>
          <a:prstGeom prst="rect">
            <a:avLst/>
          </a:prstGeom>
          <a:ln w="12700">
            <a:miter lim="400000"/>
          </a:ln>
        </p:spPr>
      </p:pic>
      <p:pic>
        <p:nvPicPr>
          <p:cNvPr id="617" name="Screenshot 2023-03-20 at 6.17.56 AM.png" descr="Screenshot 2023-03-20 at 6.17.56 AM.png"/>
          <p:cNvPicPr>
            <a:picLocks noChangeAspect="1"/>
          </p:cNvPicPr>
          <p:nvPr/>
        </p:nvPicPr>
        <p:blipFill>
          <a:blip r:embed="rId3">
            <a:extLst/>
          </a:blip>
          <a:stretch>
            <a:fillRect/>
          </a:stretch>
        </p:blipFill>
        <p:spPr>
          <a:xfrm>
            <a:off x="6716066" y="2442599"/>
            <a:ext cx="4985876" cy="2308138"/>
          </a:xfrm>
          <a:prstGeom prst="rect">
            <a:avLst/>
          </a:prstGeom>
          <a:ln w="12700">
            <a:miter lim="400000"/>
          </a:ln>
        </p:spPr>
      </p:pic>
      <p:sp>
        <p:nvSpPr>
          <p:cNvPr id="618" name="Text Placeholder 4"/>
          <p:cNvSpPr txBox="1"/>
          <p:nvPr/>
        </p:nvSpPr>
        <p:spPr>
          <a:xfrm>
            <a:off x="6555365" y="1412635"/>
            <a:ext cx="4869613" cy="801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28600">
              <a:lnSpc>
                <a:spcPct val="150000"/>
              </a:lnSpc>
              <a:defRPr sz="1400">
                <a:solidFill>
                  <a:srgbClr val="FFFFFF"/>
                </a:solidFill>
                <a:latin typeface="Arial"/>
                <a:ea typeface="Arial"/>
                <a:cs typeface="Arial"/>
                <a:sym typeface="Arial"/>
              </a:defRPr>
            </a:pPr>
            <a:r>
              <a:t>SVMs are useful when there are complex relationships between different features, making them a suitable choice for predicting house prices</a:t>
            </a:r>
          </a:p>
        </p:txBody>
      </p:sp>
      <p:sp>
        <p:nvSpPr>
          <p:cNvPr id="619" name="Text Placeholder 4"/>
          <p:cNvSpPr txBox="1"/>
          <p:nvPr/>
        </p:nvSpPr>
        <p:spPr>
          <a:xfrm>
            <a:off x="591887" y="1427986"/>
            <a:ext cx="5090037" cy="4992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28600">
              <a:lnSpc>
                <a:spcPct val="150000"/>
              </a:lnSpc>
              <a:defRPr sz="1400">
                <a:solidFill>
                  <a:srgbClr val="FFFFFF"/>
                </a:solidFill>
                <a:latin typeface="Arial"/>
                <a:ea typeface="Arial"/>
                <a:cs typeface="Arial"/>
                <a:sym typeface="Arial"/>
              </a:defRPr>
            </a:pPr>
            <a:r>
              <a:t>This algorithm creates several decision trees and averages their predictions to come up with a final prediction.</a:t>
            </a:r>
          </a:p>
        </p:txBody>
      </p:sp>
      <p:sp>
        <p:nvSpPr>
          <p:cNvPr id="620" name="Text Placeholder 4"/>
          <p:cNvSpPr txBox="1"/>
          <p:nvPr/>
        </p:nvSpPr>
        <p:spPr>
          <a:xfrm>
            <a:off x="6240173" y="5294726"/>
            <a:ext cx="5965190" cy="11030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28600">
              <a:lnSpc>
                <a:spcPct val="150000"/>
              </a:lnSpc>
              <a:defRPr sz="1400">
                <a:solidFill>
                  <a:srgbClr val="FFFFFF"/>
                </a:solidFill>
                <a:latin typeface="Arial"/>
                <a:ea typeface="Arial"/>
                <a:cs typeface="Arial"/>
                <a:sym typeface="Arial"/>
              </a:defRPr>
            </a:pPr>
            <a:r>
              <a:t>SVM model uses a linear kernel to predict the SalePrice of houses based on various features in the training data.Ms are useful when there are complex relationships between different features, making them a suitable choice for predicting house prices.</a:t>
            </a:r>
          </a:p>
        </p:txBody>
      </p:sp>
      <p:sp>
        <p:nvSpPr>
          <p:cNvPr id="621" name="Text Placeholder 4"/>
          <p:cNvSpPr txBox="1"/>
          <p:nvPr/>
        </p:nvSpPr>
        <p:spPr>
          <a:xfrm>
            <a:off x="289595" y="5260319"/>
            <a:ext cx="5965190" cy="11718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28600">
              <a:lnSpc>
                <a:spcPct val="150000"/>
              </a:lnSpc>
              <a:defRPr sz="1500">
                <a:solidFill>
                  <a:srgbClr val="FFFFFF"/>
                </a:solidFill>
                <a:latin typeface="Arial"/>
                <a:ea typeface="Arial"/>
                <a:cs typeface="Arial"/>
                <a:sym typeface="Arial"/>
              </a:defRPr>
            </a:pPr>
            <a:r>
              <a:t>SalePrice is the dependent variable and all the other variables in the dataset are independent variables.</a:t>
            </a:r>
          </a:p>
          <a:p>
            <a:pPr lvl="1" indent="228600">
              <a:lnSpc>
                <a:spcPct val="150000"/>
              </a:lnSpc>
              <a:defRPr sz="1500">
                <a:solidFill>
                  <a:srgbClr val="FFFFFF"/>
                </a:solidFill>
                <a:latin typeface="Arial"/>
                <a:ea typeface="Arial"/>
                <a:cs typeface="Arial"/>
                <a:sym typeface="Arial"/>
              </a:defRPr>
            </a:pPr>
            <a:r>
              <a:t>The house prices for the test data is predicted using the trained model. The plot for the same is shown in figure.</a:t>
            </a:r>
          </a:p>
        </p:txBody>
      </p:sp>
      <p:sp>
        <p:nvSpPr>
          <p:cNvPr id="622" name="Line"/>
          <p:cNvSpPr/>
          <p:nvPr/>
        </p:nvSpPr>
        <p:spPr>
          <a:xfrm flipV="1">
            <a:off x="6198994" y="1151037"/>
            <a:ext cx="2" cy="4555925"/>
          </a:xfrm>
          <a:prstGeom prst="line">
            <a:avLst/>
          </a:prstGeom>
          <a:ln w="12700">
            <a:solidFill>
              <a:schemeClr val="accent1"/>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Slide Number Placeholder 6"/>
          <p:cNvSpPr txBox="1"/>
          <p:nvPr>
            <p:ph type="sldNum" sz="quarter" idx="4294967295"/>
          </p:nvPr>
        </p:nvSpPr>
        <p:spPr>
          <a:xfrm>
            <a:off x="11677522" y="6644592"/>
            <a:ext cx="170905"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5" name="Text Placeholder 5"/>
          <p:cNvSpPr txBox="1"/>
          <p:nvPr>
            <p:ph type="body" sz="quarter" idx="1"/>
          </p:nvPr>
        </p:nvSpPr>
        <p:spPr>
          <a:xfrm>
            <a:off x="2900361" y="531071"/>
            <a:ext cx="6391277" cy="671515"/>
          </a:xfrm>
          <a:prstGeom prst="rect">
            <a:avLst/>
          </a:prstGeom>
        </p:spPr>
        <p:txBody>
          <a:bodyPr/>
          <a:lstStyle>
            <a:lvl1pPr indent="3681" algn="ctr" defTabSz="530351">
              <a:defRPr sz="2000"/>
            </a:lvl1pPr>
          </a:lstStyle>
          <a:p>
            <a:pPr/>
            <a:r>
              <a:t>Re-Sampling Methods to estimate test error</a:t>
            </a:r>
          </a:p>
        </p:txBody>
      </p:sp>
      <p:sp>
        <p:nvSpPr>
          <p:cNvPr id="626" name="Text Placeholder 4"/>
          <p:cNvSpPr txBox="1"/>
          <p:nvPr/>
        </p:nvSpPr>
        <p:spPr>
          <a:xfrm>
            <a:off x="-67133" y="2041630"/>
            <a:ext cx="5678234" cy="29385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736600" indent="-285750">
              <a:lnSpc>
                <a:spcPct val="150000"/>
              </a:lnSpc>
              <a:buSzPct val="100000"/>
              <a:buFont typeface="Arial"/>
              <a:buChar char="•"/>
              <a:defRPr sz="1600">
                <a:latin typeface="Arial"/>
                <a:ea typeface="Arial"/>
                <a:cs typeface="Arial"/>
                <a:sym typeface="Arial"/>
              </a:defRPr>
            </a:pPr>
            <a:r>
              <a:t>Cross-validation (CV) is a technique used in ML to evaluate the performance of a predictive model on an independent data set.</a:t>
            </a:r>
          </a:p>
          <a:p>
            <a:pPr lvl="1" marL="736600" indent="-285750">
              <a:lnSpc>
                <a:spcPct val="150000"/>
              </a:lnSpc>
              <a:buSzPct val="100000"/>
              <a:buFont typeface="Arial"/>
              <a:buChar char="•"/>
              <a:defRPr sz="1600">
                <a:latin typeface="Arial"/>
                <a:ea typeface="Arial"/>
                <a:cs typeface="Arial"/>
                <a:sym typeface="Arial"/>
              </a:defRPr>
            </a:pPr>
            <a:r>
              <a:t>to perform k-fold cross-validation with k=10, which is set using the control.errorest() function</a:t>
            </a:r>
          </a:p>
          <a:p>
            <a:pPr lvl="1" marL="736600" indent="-285750">
              <a:lnSpc>
                <a:spcPct val="150000"/>
              </a:lnSpc>
              <a:buSzPct val="100000"/>
              <a:buFont typeface="Arial"/>
              <a:buChar char="•"/>
              <a:defRPr sz="1600">
                <a:latin typeface="Arial"/>
                <a:ea typeface="Arial"/>
                <a:cs typeface="Arial"/>
                <a:sym typeface="Arial"/>
              </a:defRPr>
            </a:pPr>
            <a:r>
              <a:t>The function's output reveals that the RMSEs for the Random Forest and SVM models, which are estimated to be 34,869.22 and 40,649.4, respectively,But it still can improve</a:t>
            </a:r>
          </a:p>
        </p:txBody>
      </p:sp>
      <p:sp>
        <p:nvSpPr>
          <p:cNvPr id="627" name="Error estimation using BootStrap"/>
          <p:cNvSpPr txBox="1"/>
          <p:nvPr/>
        </p:nvSpPr>
        <p:spPr>
          <a:xfrm>
            <a:off x="7776626" y="1333344"/>
            <a:ext cx="2833181" cy="320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500">
                <a:gradFill flip="none" rotWithShape="1">
                  <a:gsLst>
                    <a:gs pos="0">
                      <a:schemeClr val="accent2"/>
                    </a:gs>
                    <a:gs pos="100000">
                      <a:srgbClr val="E62635"/>
                    </a:gs>
                  </a:gsLst>
                  <a:lin ang="5400000" scaled="0"/>
                </a:gradFill>
                <a:latin typeface="Times Roman"/>
                <a:ea typeface="Times Roman"/>
                <a:cs typeface="Times Roman"/>
                <a:sym typeface="Times Roman"/>
              </a:defRPr>
            </a:lvl1pPr>
          </a:lstStyle>
          <a:p>
            <a:pPr/>
            <a:r>
              <a:t>Error estimation using BootStrap</a:t>
            </a:r>
          </a:p>
        </p:txBody>
      </p:sp>
      <p:sp>
        <p:nvSpPr>
          <p:cNvPr id="628" name="Cross-Validation(CV)"/>
          <p:cNvSpPr txBox="1"/>
          <p:nvPr/>
        </p:nvSpPr>
        <p:spPr>
          <a:xfrm>
            <a:off x="1836060" y="1333344"/>
            <a:ext cx="1871845" cy="320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500">
                <a:gradFill flip="none" rotWithShape="1">
                  <a:gsLst>
                    <a:gs pos="0">
                      <a:schemeClr val="accent2"/>
                    </a:gs>
                    <a:gs pos="100000">
                      <a:srgbClr val="E60E29"/>
                    </a:gs>
                  </a:gsLst>
                  <a:lin ang="5400000" scaled="0"/>
                </a:gradFill>
                <a:latin typeface="Times Roman"/>
                <a:ea typeface="Times Roman"/>
                <a:cs typeface="Times Roman"/>
                <a:sym typeface="Times Roman"/>
              </a:defRPr>
            </a:lvl1pPr>
          </a:lstStyle>
          <a:p>
            <a:pPr/>
            <a:r>
              <a:t>Cross-Validation(CV)</a:t>
            </a:r>
          </a:p>
        </p:txBody>
      </p:sp>
      <p:sp>
        <p:nvSpPr>
          <p:cNvPr id="629" name="Text Placeholder 4"/>
          <p:cNvSpPr txBox="1"/>
          <p:nvPr/>
        </p:nvSpPr>
        <p:spPr>
          <a:xfrm>
            <a:off x="5969189" y="2015881"/>
            <a:ext cx="5678233" cy="29385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736600" indent="-285750">
              <a:lnSpc>
                <a:spcPct val="150000"/>
              </a:lnSpc>
              <a:buSzPct val="100000"/>
              <a:buFont typeface="Arial"/>
              <a:buChar char="•"/>
              <a:defRPr sz="1600">
                <a:latin typeface="Arial"/>
                <a:ea typeface="Arial"/>
                <a:cs typeface="Arial"/>
                <a:sym typeface="Arial"/>
              </a:defRPr>
            </a:pPr>
            <a:r>
              <a:t>Bootstrap is a method for calculating a model's variability and prediction error.</a:t>
            </a:r>
          </a:p>
          <a:p>
            <a:pPr lvl="1" marL="736600" indent="-285750">
              <a:lnSpc>
                <a:spcPct val="150000"/>
              </a:lnSpc>
              <a:buSzPct val="100000"/>
              <a:buFont typeface="Arial"/>
              <a:buChar char="•"/>
              <a:defRPr sz="1600">
                <a:latin typeface="Arial"/>
                <a:ea typeface="Arial"/>
                <a:cs typeface="Arial"/>
                <a:sym typeface="Arial"/>
              </a:defRPr>
            </a:pPr>
            <a:r>
              <a:t>Random forest regression model uses the "boot" estimator to perform bootstrap resampling</a:t>
            </a:r>
          </a:p>
          <a:p>
            <a:pPr lvl="1" marL="736600" indent="-285750">
              <a:lnSpc>
                <a:spcPct val="150000"/>
              </a:lnSpc>
              <a:buSzPct val="100000"/>
              <a:buFont typeface="Arial"/>
              <a:buChar char="•"/>
              <a:defRPr sz="1600">
                <a:latin typeface="Arial"/>
                <a:ea typeface="Arial"/>
                <a:cs typeface="Arial"/>
                <a:sym typeface="Arial"/>
              </a:defRPr>
            </a:pPr>
            <a:r>
              <a:t>The error estimates for each bootstrap sample are calculated by the SVM model using the "lm" approach and the errorest() function. The SVM model's RMSE value is 41143.88. The estimated root mean squared error for Random Forest is 36238.1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Title 1"/>
          <p:cNvSpPr txBox="1"/>
          <p:nvPr>
            <p:ph type="title"/>
          </p:nvPr>
        </p:nvSpPr>
        <p:spPr>
          <a:xfrm>
            <a:off x="3640840" y="2823943"/>
            <a:ext cx="5392404" cy="1210113"/>
          </a:xfrm>
          <a:prstGeom prst="rect">
            <a:avLst/>
          </a:prstGeom>
        </p:spPr>
        <p:txBody>
          <a:bodyPr/>
          <a:lstStyle/>
          <a:p>
            <a:pPr/>
            <a:r>
              <a:t>THANK YOU !</a:t>
            </a:r>
          </a:p>
        </p:txBody>
      </p:sp>
      <p:pic>
        <p:nvPicPr>
          <p:cNvPr id="632" name="UoE_Logo_White" descr="UoE_Logo_White"/>
          <p:cNvPicPr>
            <a:picLocks noChangeAspect="1"/>
          </p:cNvPicPr>
          <p:nvPr/>
        </p:nvPicPr>
        <p:blipFill>
          <a:blip r:embed="rId2">
            <a:extLst/>
          </a:blip>
          <a:stretch>
            <a:fillRect/>
          </a:stretch>
        </p:blipFill>
        <p:spPr>
          <a:xfrm>
            <a:off x="0" y="1"/>
            <a:ext cx="2011934" cy="89293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Text Placeholder 2"/>
          <p:cNvSpPr txBox="1"/>
          <p:nvPr>
            <p:ph type="body" sz="half" idx="1"/>
          </p:nvPr>
        </p:nvSpPr>
        <p:spPr>
          <a:xfrm>
            <a:off x="1236601" y="2043974"/>
            <a:ext cx="9258704" cy="3514430"/>
          </a:xfrm>
          <a:prstGeom prst="rect">
            <a:avLst/>
          </a:prstGeom>
        </p:spPr>
        <p:txBody>
          <a:bodyPr/>
          <a:lstStyle/>
          <a:p>
            <a:pPr marL="292100" indent="-285750">
              <a:buSzPct val="100000"/>
              <a:buFont typeface="Arial"/>
              <a:buChar char="•"/>
              <a:defRPr sz="2000">
                <a:latin typeface="Times New Roman"/>
                <a:ea typeface="Times New Roman"/>
                <a:cs typeface="Times New Roman"/>
                <a:sym typeface="Times New Roman"/>
              </a:defRPr>
            </a:pPr>
            <a:r>
              <a:t>This report analyzes a dataset with 51 variables to predict the sale price and the condition and of houses based on factors such as the year built, overall quality, sale price</a:t>
            </a:r>
          </a:p>
          <a:p>
            <a:pPr marL="292100" indent="-285750">
              <a:buSzPct val="100000"/>
              <a:buFont typeface="Arial"/>
              <a:buChar char="•"/>
              <a:defRPr sz="2000">
                <a:latin typeface="Times New Roman"/>
                <a:ea typeface="Times New Roman"/>
                <a:cs typeface="Times New Roman"/>
                <a:sym typeface="Times New Roman"/>
              </a:defRPr>
            </a:pPr>
            <a:r>
              <a:t>The primary aim is to classify the condition of a house as Poor, Good, or Average, and predict the sale price using various machine learning models.</a:t>
            </a:r>
          </a:p>
          <a:p>
            <a:pPr marL="292100" indent="-285750">
              <a:buSzPct val="100000"/>
              <a:buFont typeface="Arial"/>
              <a:buChar char="•"/>
              <a:defRPr sz="2000">
                <a:latin typeface="Times New Roman"/>
                <a:ea typeface="Times New Roman"/>
                <a:cs typeface="Times New Roman"/>
                <a:sym typeface="Times New Roman"/>
              </a:defRPr>
            </a:pPr>
            <a:r>
              <a:t>To determine the category of new data, classification divides data into clear groupings</a:t>
            </a:r>
          </a:p>
          <a:p>
            <a:pPr marL="292100" indent="-285750">
              <a:buSzPct val="100000"/>
              <a:buFont typeface="Arial"/>
              <a:buChar char="•"/>
              <a:defRPr sz="2000">
                <a:latin typeface="Times New Roman"/>
                <a:ea typeface="Times New Roman"/>
                <a:cs typeface="Times New Roman"/>
                <a:sym typeface="Times New Roman"/>
              </a:defRPr>
            </a:pPr>
            <a:r>
              <a:t>The dataset is carefully evaluated for missing values because null values contain important data. To preserve the dataset's structure, numerical values are imputed</a:t>
            </a:r>
          </a:p>
        </p:txBody>
      </p:sp>
      <p:sp>
        <p:nvSpPr>
          <p:cNvPr id="570" name="Subtitle 2"/>
          <p:cNvSpPr txBox="1"/>
          <p:nvPr/>
        </p:nvSpPr>
        <p:spPr>
          <a:xfrm>
            <a:off x="1217949" y="907253"/>
            <a:ext cx="10401936" cy="95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6350">
              <a:lnSpc>
                <a:spcPct val="130000"/>
              </a:lnSpc>
              <a:defRPr sz="4800">
                <a:solidFill>
                  <a:srgbClr val="FFFFFF"/>
                </a:solidFill>
                <a:latin typeface="Arial Black"/>
                <a:ea typeface="Arial Black"/>
                <a:cs typeface="Arial Black"/>
                <a:sym typeface="Arial Black"/>
              </a:defRPr>
            </a:lvl1p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Text Placeholder 2"/>
          <p:cNvSpPr txBox="1"/>
          <p:nvPr>
            <p:ph type="body" sz="quarter" idx="1"/>
          </p:nvPr>
        </p:nvSpPr>
        <p:spPr>
          <a:xfrm>
            <a:off x="1444622" y="1576134"/>
            <a:ext cx="10493376" cy="1116266"/>
          </a:xfrm>
          <a:prstGeom prst="rect">
            <a:avLst/>
          </a:prstGeom>
        </p:spPr>
        <p:txBody>
          <a:bodyPr/>
          <a:lstStyle>
            <a:lvl1pPr indent="6094" defTabSz="877822">
              <a:defRPr sz="4600"/>
            </a:lvl1pPr>
          </a:lstStyle>
          <a:p>
            <a:pPr/>
            <a:r>
              <a:t>Descriptive Statistics of Dataset</a:t>
            </a:r>
          </a:p>
        </p:txBody>
      </p:sp>
      <p:sp>
        <p:nvSpPr>
          <p:cNvPr id="573" name="Text Placeholder 3"/>
          <p:cNvSpPr/>
          <p:nvPr>
            <p:ph type="body" idx="21"/>
          </p:nvPr>
        </p:nvSpPr>
        <p:spPr>
          <a:xfrm>
            <a:off x="1444622" y="2505424"/>
            <a:ext cx="10493376" cy="759462"/>
          </a:xfrm>
          <a:prstGeom prst="rect">
            <a:avLst/>
          </a:prstGeom>
          <a:extLst>
            <a:ext uri="{C572A759-6A51-4108-AA02-DFA0A04FC94B}">
              <ma14:wrappingTextBoxFlag xmlns:ma14="http://schemas.microsoft.com/office/mac/drawingml/2011/main" val="1"/>
            </a:ext>
          </a:extLst>
        </p:spPr>
        <p:txBody>
          <a:bodyPr/>
          <a:lstStyle/>
          <a:p>
            <a:pPr marL="431101" indent="-425194" defTabSz="850391">
              <a:buSzPct val="100000"/>
              <a:buFont typeface="Arial"/>
              <a:buChar char="•"/>
              <a:defRPr sz="1800"/>
            </a:pPr>
            <a:r>
              <a:t>Numerical and Graphical Summary </a:t>
            </a:r>
          </a:p>
          <a:p>
            <a:pPr marL="431101" indent="-425194" defTabSz="850391">
              <a:buSzPct val="100000"/>
              <a:buFont typeface="Arial"/>
              <a:buChar char="•"/>
              <a:defRPr sz="1800"/>
            </a:pPr>
            <a:r>
              <a:t>Dealing with Missing values</a:t>
            </a:r>
          </a:p>
        </p:txBody>
      </p:sp>
      <p:sp>
        <p:nvSpPr>
          <p:cNvPr id="574" name="Text Placeholder 4"/>
          <p:cNvSpPr/>
          <p:nvPr>
            <p:ph type="body" idx="22"/>
          </p:nvPr>
        </p:nvSpPr>
        <p:spPr>
          <a:xfrm>
            <a:off x="1444622" y="4165600"/>
            <a:ext cx="9502776" cy="1930400"/>
          </a:xfrm>
          <a:prstGeom prst="rect">
            <a:avLst/>
          </a:prstGeom>
          <a:extLst>
            <a:ext uri="{C572A759-6A51-4108-AA02-DFA0A04FC94B}">
              <ma14:wrappingTextBoxFlag xmlns:ma14="http://schemas.microsoft.com/office/mac/drawingml/2011/main" val="1"/>
            </a:ext>
          </a:extLst>
        </p:spPr>
        <p:txBody>
          <a:bodyPr/>
          <a:lstStyle>
            <a:lvl1pPr marL="292100" indent="-285750">
              <a:lnSpc>
                <a:spcPct val="150000"/>
              </a:lnSpc>
              <a:buSzPct val="100000"/>
              <a:buFont typeface="Arial"/>
              <a:buChar char="•"/>
              <a:defRPr sz="2000"/>
            </a:lvl1pPr>
          </a:lstStyle>
          <a:p>
            <a:pPr/>
            <a:r>
              <a:t>The House dataset has 1460 records with 51 features, including the primary response variable, SalePrice, 28 character columns and 23 numeric columns are present Numeric columns are classified as continuous and categorical. Four variables have more than 75% missing values but contain meaningful information.</a:t>
            </a:r>
          </a:p>
        </p:txBody>
      </p:sp>
      <p:sp>
        <p:nvSpPr>
          <p:cNvPr id="575" name="Slide Number Placeholder 5"/>
          <p:cNvSpPr txBox="1"/>
          <p:nvPr>
            <p:ph type="sldNum" sz="quarter" idx="4294967295"/>
          </p:nvPr>
        </p:nvSpPr>
        <p:spPr>
          <a:xfrm>
            <a:off x="11677522" y="6644592"/>
            <a:ext cx="127001"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Text Placeholder 2"/>
          <p:cNvSpPr txBox="1"/>
          <p:nvPr>
            <p:ph type="body" sz="quarter" idx="1"/>
          </p:nvPr>
        </p:nvSpPr>
        <p:spPr>
          <a:xfrm>
            <a:off x="998116" y="684208"/>
            <a:ext cx="6391278" cy="671515"/>
          </a:xfrm>
          <a:prstGeom prst="rect">
            <a:avLst/>
          </a:prstGeom>
        </p:spPr>
        <p:txBody>
          <a:bodyPr/>
          <a:lstStyle>
            <a:lvl1pPr marL="356933" indent="-352042" defTabSz="704087">
              <a:buSzPct val="100000"/>
              <a:buFont typeface="Arial"/>
              <a:buChar char="•"/>
              <a:defRPr sz="2400"/>
            </a:lvl1pPr>
          </a:lstStyle>
          <a:p>
            <a:pPr/>
            <a:r>
              <a:t>Numerical and Graphical Summary</a:t>
            </a:r>
          </a:p>
        </p:txBody>
      </p:sp>
      <p:sp>
        <p:nvSpPr>
          <p:cNvPr id="578" name="Text Placeholder 5"/>
          <p:cNvSpPr/>
          <p:nvPr>
            <p:ph type="body" idx="23"/>
          </p:nvPr>
        </p:nvSpPr>
        <p:spPr>
          <a:xfrm>
            <a:off x="-189249" y="5645063"/>
            <a:ext cx="4525171" cy="564246"/>
          </a:xfrm>
          <a:prstGeom prst="rect">
            <a:avLst/>
          </a:prstGeom>
          <a:extLst>
            <a:ext uri="{C572A759-6A51-4108-AA02-DFA0A04FC94B}">
              <ma14:wrappingTextBoxFlag xmlns:ma14="http://schemas.microsoft.com/office/mac/drawingml/2011/main" val="1"/>
            </a:ext>
          </a:extLst>
        </p:spPr>
        <p:txBody>
          <a:bodyPr/>
          <a:lstStyle/>
          <a:p>
            <a:pPr/>
            <a:r>
              <a:t> Descriptive Statistics of numerical columns</a:t>
            </a:r>
          </a:p>
        </p:txBody>
      </p:sp>
      <p:sp>
        <p:nvSpPr>
          <p:cNvPr id="579" name="Slide Number Placeholder 6"/>
          <p:cNvSpPr txBox="1"/>
          <p:nvPr>
            <p:ph type="sldNum" sz="quarter" idx="4294967295"/>
          </p:nvPr>
        </p:nvSpPr>
        <p:spPr>
          <a:xfrm>
            <a:off x="11677522" y="6644592"/>
            <a:ext cx="127001"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0" name="Text Placeholder 4"/>
          <p:cNvSpPr txBox="1"/>
          <p:nvPr/>
        </p:nvSpPr>
        <p:spPr>
          <a:xfrm>
            <a:off x="5496166" y="815736"/>
            <a:ext cx="5714996" cy="42223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latin typeface="Arial"/>
                <a:ea typeface="Arial"/>
                <a:cs typeface="Arial"/>
                <a:sym typeface="Arial"/>
              </a:defRPr>
            </a:pPr>
            <a:r>
              <a:t>It has 1460 records</a:t>
            </a:r>
          </a:p>
          <a:p>
            <a:pPr marL="349250" indent="-342900">
              <a:lnSpc>
                <a:spcPct val="150000"/>
              </a:lnSpc>
              <a:buSzPct val="100000"/>
              <a:buFont typeface="Arial"/>
              <a:buChar char="•"/>
              <a:defRPr>
                <a:latin typeface="Arial"/>
                <a:ea typeface="Arial"/>
                <a:cs typeface="Arial"/>
                <a:sym typeface="Arial"/>
              </a:defRPr>
            </a:pPr>
            <a:r>
              <a:t>51 Variable out of which ’SalePrice’ is the primary response variable</a:t>
            </a:r>
          </a:p>
          <a:p>
            <a:pPr marL="349250" indent="-342900">
              <a:lnSpc>
                <a:spcPct val="150000"/>
              </a:lnSpc>
              <a:buSzPct val="100000"/>
              <a:buFont typeface="Arial"/>
              <a:buChar char="•"/>
              <a:defRPr>
                <a:latin typeface="Arial"/>
                <a:ea typeface="Arial"/>
                <a:cs typeface="Arial"/>
                <a:sym typeface="Arial"/>
              </a:defRPr>
            </a:pPr>
            <a:r>
              <a:t>There are 23 numeric columns and 28 character columns</a:t>
            </a:r>
          </a:p>
          <a:p>
            <a:pPr marL="349250" indent="-342900">
              <a:lnSpc>
                <a:spcPct val="150000"/>
              </a:lnSpc>
              <a:buSzPct val="100000"/>
              <a:buFont typeface="Arial"/>
              <a:buChar char="•"/>
              <a:defRPr>
                <a:latin typeface="Arial"/>
                <a:ea typeface="Arial"/>
                <a:cs typeface="Arial"/>
                <a:sym typeface="Arial"/>
              </a:defRPr>
            </a:pPr>
            <a:r>
              <a:t>Few v</a:t>
            </a:r>
            <a:r>
              <a:t>ariables have more than 75% of missing values but these values are not null and carry meaningful information according to the descriptive description of the housing dataset</a:t>
            </a:r>
          </a:p>
        </p:txBody>
      </p:sp>
      <p:pic>
        <p:nvPicPr>
          <p:cNvPr id="581" name="Screenshot 2023-03-20 at 4.56.37 AM.png" descr="Screenshot 2023-03-20 at 4.56.37 AM.png"/>
          <p:cNvPicPr>
            <a:picLocks noChangeAspect="1"/>
          </p:cNvPicPr>
          <p:nvPr/>
        </p:nvPicPr>
        <p:blipFill>
          <a:blip r:embed="rId2">
            <a:extLst/>
          </a:blip>
          <a:stretch>
            <a:fillRect/>
          </a:stretch>
        </p:blipFill>
        <p:spPr>
          <a:xfrm>
            <a:off x="980494" y="1456844"/>
            <a:ext cx="4064002" cy="44831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ext Placeholder 2"/>
          <p:cNvSpPr txBox="1"/>
          <p:nvPr>
            <p:ph type="body" sz="quarter" idx="1"/>
          </p:nvPr>
        </p:nvSpPr>
        <p:spPr>
          <a:xfrm>
            <a:off x="2787649" y="748579"/>
            <a:ext cx="6391278" cy="671515"/>
          </a:xfrm>
          <a:prstGeom prst="rect">
            <a:avLst/>
          </a:prstGeom>
        </p:spPr>
        <p:txBody>
          <a:bodyPr/>
          <a:lstStyle/>
          <a:p>
            <a:pPr/>
            <a:r>
              <a:t>Data Summary and Plots</a:t>
            </a:r>
          </a:p>
        </p:txBody>
      </p:sp>
      <p:sp>
        <p:nvSpPr>
          <p:cNvPr id="584" name="Slide Number Placeholder 6"/>
          <p:cNvSpPr txBox="1"/>
          <p:nvPr>
            <p:ph type="sldNum" sz="quarter" idx="4294967295"/>
          </p:nvPr>
        </p:nvSpPr>
        <p:spPr>
          <a:xfrm>
            <a:off x="11677522" y="6644592"/>
            <a:ext cx="127001"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5" name="Text Placeholder 4"/>
          <p:cNvSpPr txBox="1"/>
          <p:nvPr/>
        </p:nvSpPr>
        <p:spPr>
          <a:xfrm>
            <a:off x="6362226" y="1940488"/>
            <a:ext cx="4968079" cy="508070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r>
              <a:t>The dataset analysis shows that the majority of homes have a price under 200,000.The maximum sale price recorded in the dataset is 755,000 and the minimum is 34,900.</a:t>
            </a:r>
          </a:p>
          <a:p>
            <a:pPr marL="349250" indent="-342900">
              <a:lnSpc>
                <a:spcPct val="150000"/>
              </a:lnSpc>
              <a:buSzPct val="100000"/>
              <a:buFont typeface="Arial"/>
              <a:buChar char="•"/>
              <a:defRPr>
                <a:latin typeface="Arial"/>
                <a:ea typeface="Arial"/>
                <a:cs typeface="Arial"/>
                <a:sym typeface="Arial"/>
              </a:defRPr>
            </a:pPr>
            <a:r>
              <a:t>The number of houses decreases with the increase in price, especially after the 200,000 price point.</a:t>
            </a:r>
          </a:p>
          <a:p>
            <a:pPr marL="349250" indent="-342900">
              <a:lnSpc>
                <a:spcPct val="150000"/>
              </a:lnSpc>
              <a:buSzPct val="100000"/>
              <a:buFont typeface="Arial"/>
              <a:buChar char="•"/>
              <a:defRPr>
                <a:latin typeface="Arial"/>
                <a:ea typeface="Arial"/>
                <a:cs typeface="Arial"/>
                <a:sym typeface="Arial"/>
              </a:defRPr>
            </a:pPr>
            <a:r>
              <a:t>These insights can be valuable for decision-making by various stakeholders in the housing market.</a:t>
            </a:r>
          </a:p>
          <a:p>
            <a:pPr algn="ctr" defTabSz="457200">
              <a:defRPr sz="1600">
                <a:solidFill>
                  <a:srgbClr val="ACACBE"/>
                </a:solidFill>
              </a:defRPr>
            </a:pPr>
          </a:p>
          <a:p>
            <a:pPr algn="ctr" defTabSz="457200">
              <a:defRPr sz="1600">
                <a:solidFill>
                  <a:srgbClr val="ACACBE"/>
                </a:solidFill>
              </a:defRPr>
            </a:pPr>
          </a:p>
          <a:p>
            <a:pPr defTabSz="457200">
              <a:defRPr sz="1000">
                <a:solidFill>
                  <a:srgbClr val="FFFFFF"/>
                </a:solidFill>
              </a:defRPr>
            </a:pPr>
          </a:p>
          <a:p>
            <a:pPr algn="ctr" defTabSz="457200">
              <a:defRPr sz="1600">
                <a:solidFill>
                  <a:srgbClr val="D9D9E3"/>
                </a:solidFill>
              </a:defRPr>
            </a:pPr>
          </a:p>
        </p:txBody>
      </p:sp>
      <p:pic>
        <p:nvPicPr>
          <p:cNvPr id="586" name="Screenshot 2023-03-20 at 5.12.13 AM.png" descr="Screenshot 2023-03-20 at 5.12.13 AM.png"/>
          <p:cNvPicPr>
            <a:picLocks noChangeAspect="1"/>
          </p:cNvPicPr>
          <p:nvPr/>
        </p:nvPicPr>
        <p:blipFill>
          <a:blip r:embed="rId2">
            <a:extLst/>
          </a:blip>
          <a:stretch>
            <a:fillRect/>
          </a:stretch>
        </p:blipFill>
        <p:spPr>
          <a:xfrm>
            <a:off x="895050" y="1562100"/>
            <a:ext cx="5219703" cy="373380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Text Placeholder 2"/>
          <p:cNvSpPr txBox="1"/>
          <p:nvPr>
            <p:ph type="body" sz="quarter" idx="1"/>
          </p:nvPr>
        </p:nvSpPr>
        <p:spPr>
          <a:xfrm>
            <a:off x="560389" y="980319"/>
            <a:ext cx="6391278" cy="671514"/>
          </a:xfrm>
          <a:prstGeom prst="rect">
            <a:avLst/>
          </a:prstGeom>
        </p:spPr>
        <p:txBody>
          <a:bodyPr/>
          <a:lstStyle/>
          <a:p>
            <a:pPr/>
            <a:r>
              <a:t>Dealing with Missing Values</a:t>
            </a:r>
          </a:p>
        </p:txBody>
      </p:sp>
      <p:sp>
        <p:nvSpPr>
          <p:cNvPr id="589" name="Slide Number Placeholder 6"/>
          <p:cNvSpPr txBox="1"/>
          <p:nvPr>
            <p:ph type="sldNum" sz="quarter" idx="4294967295"/>
          </p:nvPr>
        </p:nvSpPr>
        <p:spPr>
          <a:xfrm>
            <a:off x="11677522" y="6644592"/>
            <a:ext cx="127001"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0" name="Text Placeholder 4"/>
          <p:cNvSpPr txBox="1"/>
          <p:nvPr/>
        </p:nvSpPr>
        <p:spPr>
          <a:xfrm>
            <a:off x="523561" y="2110456"/>
            <a:ext cx="5910848" cy="263708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r>
              <a:t>Missing values are present in both character and numerical variables.</a:t>
            </a:r>
          </a:p>
          <a:p>
            <a:pPr marL="349250" indent="-342900">
              <a:lnSpc>
                <a:spcPct val="150000"/>
              </a:lnSpc>
              <a:buSzPct val="100000"/>
              <a:buFont typeface="Arial"/>
              <a:buChar char="•"/>
              <a:defRPr>
                <a:latin typeface="Arial"/>
                <a:ea typeface="Arial"/>
                <a:cs typeface="Arial"/>
                <a:sym typeface="Arial"/>
              </a:defRPr>
            </a:pPr>
            <a:r>
              <a:t>Mice imputation is performed for numerical columns </a:t>
            </a:r>
          </a:p>
          <a:p>
            <a:pPr marL="349250" indent="-342900">
              <a:lnSpc>
                <a:spcPct val="150000"/>
              </a:lnSpc>
              <a:buSzPct val="100000"/>
              <a:buFont typeface="Arial"/>
              <a:buChar char="•"/>
              <a:defRPr>
                <a:latin typeface="Arial"/>
                <a:ea typeface="Arial"/>
                <a:cs typeface="Arial"/>
                <a:sym typeface="Arial"/>
              </a:defRPr>
            </a:pPr>
            <a:r>
              <a:t>Street, PoolArea, MiscVal, Utilities, and RoofMat are category outliers and are dropped; the remaining features are taken into consideration for additional analysis</a:t>
            </a:r>
          </a:p>
        </p:txBody>
      </p:sp>
      <p:pic>
        <p:nvPicPr>
          <p:cNvPr id="591" name="Screenshot 2023-03-20 at 5.21.23 AM.png" descr="Screenshot 2023-03-20 at 5.21.23 AM.png"/>
          <p:cNvPicPr>
            <a:picLocks noChangeAspect="1"/>
          </p:cNvPicPr>
          <p:nvPr/>
        </p:nvPicPr>
        <p:blipFill>
          <a:blip r:embed="rId2">
            <a:extLst/>
          </a:blip>
          <a:stretch>
            <a:fillRect/>
          </a:stretch>
        </p:blipFill>
        <p:spPr>
          <a:xfrm>
            <a:off x="6338825" y="1741561"/>
            <a:ext cx="5168902" cy="361950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Dealing with Multicollinearity"/>
          <p:cNvSpPr txBox="1"/>
          <p:nvPr>
            <p:ph type="title"/>
          </p:nvPr>
        </p:nvSpPr>
        <p:spPr>
          <a:xfrm>
            <a:off x="849314" y="762754"/>
            <a:ext cx="10493372" cy="1104901"/>
          </a:xfrm>
          <a:prstGeom prst="rect">
            <a:avLst/>
          </a:prstGeom>
        </p:spPr>
        <p:txBody>
          <a:bodyPr/>
          <a:lstStyle/>
          <a:p>
            <a:pPr/>
            <a:r>
              <a:t>Dealing with Multicollinearity</a:t>
            </a:r>
          </a:p>
        </p:txBody>
      </p:sp>
      <p:sp>
        <p:nvSpPr>
          <p:cNvPr id="594" name="Text Placeholder 4"/>
          <p:cNvSpPr txBox="1"/>
          <p:nvPr/>
        </p:nvSpPr>
        <p:spPr>
          <a:xfrm>
            <a:off x="819671" y="2442061"/>
            <a:ext cx="5937603" cy="2514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234950" indent="-228600" defTabSz="457200">
              <a:buSzPct val="100000"/>
              <a:buFont typeface="Arial"/>
              <a:buChar char="•"/>
              <a:defRPr>
                <a:solidFill>
                  <a:srgbClr val="FFFFFF"/>
                </a:solidFill>
              </a:defRPr>
            </a:pPr>
            <a:r>
              <a:t>Collinearity is when two or more variables are closely related to each other.</a:t>
            </a:r>
          </a:p>
          <a:p>
            <a:pPr marL="234950" indent="-228600" defTabSz="457200">
              <a:buSzPct val="100000"/>
              <a:buFont typeface="Arial"/>
              <a:buChar char="•"/>
              <a:defRPr>
                <a:solidFill>
                  <a:srgbClr val="FFFFFF"/>
                </a:solidFill>
              </a:defRPr>
            </a:pPr>
            <a:r>
              <a:t>The highly correlated variables having a threshold 0.6 is discarded</a:t>
            </a:r>
          </a:p>
          <a:p>
            <a:pPr marL="234950" indent="-228600" defTabSz="457200">
              <a:buSzPct val="100000"/>
              <a:buFont typeface="Arial"/>
              <a:buChar char="•"/>
              <a:defRPr>
                <a:solidFill>
                  <a:srgbClr val="FFFFFF"/>
                </a:solidFill>
              </a:defRPr>
            </a:pPr>
            <a:r>
              <a:t>Label encoding is used to convert categorical columns to numeric form for machine learning algorithms.</a:t>
            </a:r>
          </a:p>
          <a:p>
            <a:pPr marL="234950" indent="-228600" defTabSz="457200">
              <a:buSzPct val="100000"/>
              <a:buFont typeface="Arial"/>
              <a:buChar char="•"/>
              <a:defRPr>
                <a:solidFill>
                  <a:srgbClr val="FFFFFF"/>
                </a:solidFill>
              </a:defRPr>
            </a:pPr>
            <a:r>
              <a:t>Chi-squared test is used to find significant variables and check relevance between them,It uses a p-value to determine the significance of features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Text Placeholder 2"/>
          <p:cNvSpPr txBox="1"/>
          <p:nvPr>
            <p:ph type="body" idx="1"/>
          </p:nvPr>
        </p:nvSpPr>
        <p:spPr>
          <a:xfrm>
            <a:off x="2590441" y="238831"/>
            <a:ext cx="9502776" cy="5245102"/>
          </a:xfrm>
          <a:prstGeom prst="rect">
            <a:avLst/>
          </a:prstGeom>
        </p:spPr>
        <p:txBody>
          <a:bodyPr/>
          <a:lstStyle>
            <a:lvl1pPr>
              <a:defRPr sz="3600"/>
            </a:lvl1pPr>
          </a:lstStyle>
          <a:p>
            <a:pPr/>
            <a:r>
              <a:t>Classification of Houses</a:t>
            </a:r>
          </a:p>
        </p:txBody>
      </p:sp>
      <p:sp>
        <p:nvSpPr>
          <p:cNvPr id="597" name="Text Placeholder 4"/>
          <p:cNvSpPr txBox="1"/>
          <p:nvPr/>
        </p:nvSpPr>
        <p:spPr>
          <a:xfrm>
            <a:off x="333554" y="498370"/>
            <a:ext cx="12220106" cy="18444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solidFill>
                  <a:srgbClr val="FFFFFF"/>
                </a:solidFill>
                <a:latin typeface="Arial"/>
                <a:ea typeface="Arial"/>
                <a:cs typeface="Arial"/>
                <a:sym typeface="Arial"/>
              </a:defRPr>
            </a:pPr>
            <a:r>
              <a:t>TheClassification is used to determine the overall condition of the house based on the 'OverallCond' variable</a:t>
            </a:r>
          </a:p>
          <a:p>
            <a:pPr marL="349250" indent="-342900">
              <a:lnSpc>
                <a:spcPct val="150000"/>
              </a:lnSpc>
              <a:buSzPct val="100000"/>
              <a:buFont typeface="Arial"/>
              <a:buChar char="•"/>
              <a:defRPr>
                <a:solidFill>
                  <a:srgbClr val="FFFFFF"/>
                </a:solidFill>
                <a:latin typeface="Arial"/>
                <a:ea typeface="Arial"/>
                <a:cs typeface="Arial"/>
                <a:sym typeface="Arial"/>
              </a:defRPr>
            </a:pPr>
            <a:r>
              <a:t>The ordinal categorical variable "OverallCond" has a scale of 1 to 10 and describes the overall condition of the house, ranging from very poor to outstanding.</a:t>
            </a:r>
          </a:p>
        </p:txBody>
      </p:sp>
      <p:sp>
        <p:nvSpPr>
          <p:cNvPr id="598" name="Text Placeholder 4"/>
          <p:cNvSpPr txBox="1"/>
          <p:nvPr/>
        </p:nvSpPr>
        <p:spPr>
          <a:xfrm>
            <a:off x="409057" y="2443446"/>
            <a:ext cx="5008061" cy="263708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solidFill>
                  <a:srgbClr val="FFFFFF"/>
                </a:solidFill>
                <a:latin typeface="Arial"/>
                <a:ea typeface="Arial"/>
                <a:cs typeface="Arial"/>
                <a:sym typeface="Arial"/>
              </a:defRPr>
            </a:pPr>
            <a:r>
              <a:t>Poor if the overall condition is between 1 to 3.</a:t>
            </a:r>
          </a:p>
          <a:p>
            <a:pPr marL="349250" indent="-342900">
              <a:lnSpc>
                <a:spcPct val="150000"/>
              </a:lnSpc>
              <a:buSzPct val="100000"/>
              <a:buFont typeface="Arial"/>
              <a:buChar char="•"/>
              <a:defRPr>
                <a:solidFill>
                  <a:srgbClr val="FFFFFF"/>
                </a:solidFill>
                <a:latin typeface="Arial"/>
                <a:ea typeface="Arial"/>
                <a:cs typeface="Arial"/>
                <a:sym typeface="Arial"/>
              </a:defRPr>
            </a:pPr>
            <a:r>
              <a:t>Average if the overall condition is between 4 and 6.</a:t>
            </a:r>
          </a:p>
          <a:p>
            <a:pPr marL="349250" indent="-342900">
              <a:lnSpc>
                <a:spcPct val="150000"/>
              </a:lnSpc>
              <a:buSzPct val="100000"/>
              <a:buFont typeface="Arial"/>
              <a:buChar char="•"/>
              <a:defRPr>
                <a:solidFill>
                  <a:srgbClr val="FFFFFF"/>
                </a:solidFill>
                <a:latin typeface="Arial"/>
                <a:ea typeface="Arial"/>
                <a:cs typeface="Arial"/>
                <a:sym typeface="Arial"/>
              </a:defRPr>
            </a:pPr>
            <a:r>
              <a:t>Good if the overall condition is between 7 and 10</a:t>
            </a:r>
          </a:p>
        </p:txBody>
      </p:sp>
      <p:sp>
        <p:nvSpPr>
          <p:cNvPr id="599" name="Text Placeholder 4"/>
          <p:cNvSpPr txBox="1"/>
          <p:nvPr/>
        </p:nvSpPr>
        <p:spPr>
          <a:xfrm>
            <a:off x="6016017" y="2443446"/>
            <a:ext cx="5851430" cy="263708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50" indent="-342900">
              <a:lnSpc>
                <a:spcPct val="150000"/>
              </a:lnSpc>
              <a:buSzPct val="100000"/>
              <a:buFont typeface="Arial"/>
              <a:buChar char="•"/>
              <a:defRPr>
                <a:latin typeface="Arial"/>
                <a:ea typeface="Arial"/>
                <a:cs typeface="Arial"/>
                <a:sym typeface="Arial"/>
              </a:defRPr>
            </a:pPr>
            <a:r>
              <a:t>.</a:t>
            </a:r>
          </a:p>
          <a:p>
            <a:pPr marL="349250" indent="-342900">
              <a:lnSpc>
                <a:spcPct val="150000"/>
              </a:lnSpc>
              <a:buSzPct val="100000"/>
              <a:buFont typeface="Arial"/>
              <a:buChar char="•"/>
              <a:defRPr>
                <a:latin typeface="Arial"/>
                <a:ea typeface="Arial"/>
                <a:cs typeface="Arial"/>
                <a:sym typeface="Arial"/>
              </a:defRPr>
            </a:pPr>
          </a:p>
          <a:p>
            <a:pPr marL="349250" indent="-342900">
              <a:lnSpc>
                <a:spcPct val="150000"/>
              </a:lnSpc>
              <a:buSzPct val="100000"/>
              <a:buFont typeface="Arial"/>
              <a:buChar char="•"/>
              <a:defRPr>
                <a:solidFill>
                  <a:srgbClr val="FFFFFF"/>
                </a:solidFill>
                <a:latin typeface="Arial"/>
                <a:ea typeface="Arial"/>
                <a:cs typeface="Arial"/>
                <a:sym typeface="Arial"/>
              </a:defRPr>
            </a:pPr>
            <a:r>
              <a:t>This classification methodology helps in simplifying the evaluation process and makes it easier to interpret the results. There are 1130 average, 299 good, and 31 poor condition houses after the classification as shown in Figure.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Text Placeholder 2"/>
          <p:cNvSpPr txBox="1"/>
          <p:nvPr>
            <p:ph type="body" sz="quarter" idx="1"/>
          </p:nvPr>
        </p:nvSpPr>
        <p:spPr>
          <a:xfrm>
            <a:off x="491921" y="713906"/>
            <a:ext cx="10493376" cy="736603"/>
          </a:xfrm>
          <a:prstGeom prst="rect">
            <a:avLst/>
          </a:prstGeom>
        </p:spPr>
        <p:txBody>
          <a:bodyPr/>
          <a:lstStyle>
            <a:lvl1pPr>
              <a:defRPr sz="2500"/>
            </a:lvl1pPr>
          </a:lstStyle>
          <a:p>
            <a:pPr/>
            <a:r>
              <a:t>Logistic Regression Model</a:t>
            </a:r>
          </a:p>
        </p:txBody>
      </p:sp>
      <p:sp>
        <p:nvSpPr>
          <p:cNvPr id="602" name="Slide Number Placeholder 5"/>
          <p:cNvSpPr txBox="1"/>
          <p:nvPr>
            <p:ph type="sldNum" sz="quarter" idx="4294967295"/>
          </p:nvPr>
        </p:nvSpPr>
        <p:spPr>
          <a:xfrm>
            <a:off x="11677522" y="6644592"/>
            <a:ext cx="127001"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3" name="Text Placeholder 2"/>
          <p:cNvSpPr txBox="1"/>
          <p:nvPr/>
        </p:nvSpPr>
        <p:spPr>
          <a:xfrm>
            <a:off x="6494335" y="713906"/>
            <a:ext cx="10493376" cy="736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indent="6350">
              <a:lnSpc>
                <a:spcPct val="130000"/>
              </a:lnSpc>
              <a:defRPr sz="2500">
                <a:latin typeface="Arial Black"/>
                <a:ea typeface="Arial Black"/>
                <a:cs typeface="Arial Black"/>
                <a:sym typeface="Arial Black"/>
              </a:defRPr>
            </a:lvl1pPr>
          </a:lstStyle>
          <a:p>
            <a:pPr/>
            <a:r>
              <a:t>Decision Tree</a:t>
            </a:r>
          </a:p>
        </p:txBody>
      </p:sp>
      <p:sp>
        <p:nvSpPr>
          <p:cNvPr id="604" name="Line"/>
          <p:cNvSpPr/>
          <p:nvPr/>
        </p:nvSpPr>
        <p:spPr>
          <a:xfrm flipV="1">
            <a:off x="6095999" y="-13965"/>
            <a:ext cx="3" cy="6885931"/>
          </a:xfrm>
          <a:prstGeom prst="line">
            <a:avLst/>
          </a:prstGeom>
          <a:ln w="12700">
            <a:solidFill>
              <a:schemeClr val="accent1"/>
            </a:solidFill>
            <a:miter/>
          </a:ln>
        </p:spPr>
        <p:txBody>
          <a:bodyPr lIns="45718" tIns="45718" rIns="45718" bIns="45718"/>
          <a:lstStyle/>
          <a:p>
            <a:pPr/>
          </a:p>
        </p:txBody>
      </p:sp>
      <p:sp>
        <p:nvSpPr>
          <p:cNvPr id="605" name="Text Placeholder 4"/>
          <p:cNvSpPr txBox="1"/>
          <p:nvPr/>
        </p:nvSpPr>
        <p:spPr>
          <a:xfrm>
            <a:off x="131044" y="1425908"/>
            <a:ext cx="5567996" cy="170684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49" indent="-342899">
              <a:lnSpc>
                <a:spcPct val="150000"/>
              </a:lnSpc>
              <a:buSzPct val="100000"/>
              <a:buFont typeface="Arial"/>
              <a:buChar char="•"/>
              <a:defRPr sz="1400">
                <a:latin typeface="Arial"/>
                <a:ea typeface="Arial"/>
                <a:cs typeface="Arial"/>
                <a:sym typeface="Arial"/>
              </a:defRPr>
            </a:pPr>
            <a:r>
              <a:t>The Logistic regression is used to estimate the probability of an event occurring, and multinomial logistic regression is implemented for models with more than two predictor variables.</a:t>
            </a:r>
          </a:p>
          <a:p>
            <a:pPr marL="349249" indent="-342899">
              <a:lnSpc>
                <a:spcPct val="150000"/>
              </a:lnSpc>
              <a:buSzPct val="100000"/>
              <a:buFont typeface="Arial"/>
              <a:buChar char="•"/>
              <a:defRPr sz="1400">
                <a:latin typeface="Arial"/>
                <a:ea typeface="Arial"/>
                <a:cs typeface="Arial"/>
                <a:sym typeface="Arial"/>
              </a:defRPr>
            </a:pPr>
            <a:r>
              <a:t>To ensure the reliability of the model, bootstrapping resampling is employed to randomly select subsets of data from the original dataset and construct a model on each subset</a:t>
            </a:r>
          </a:p>
        </p:txBody>
      </p:sp>
      <p:pic>
        <p:nvPicPr>
          <p:cNvPr id="606" name="Screenshot 2023-03-20 at 5.59.38 AM.png" descr="Screenshot 2023-03-20 at 5.59.38 AM.png"/>
          <p:cNvPicPr>
            <a:picLocks noChangeAspect="1"/>
          </p:cNvPicPr>
          <p:nvPr/>
        </p:nvPicPr>
        <p:blipFill>
          <a:blip r:embed="rId2">
            <a:extLst/>
          </a:blip>
          <a:stretch>
            <a:fillRect/>
          </a:stretch>
        </p:blipFill>
        <p:spPr>
          <a:xfrm>
            <a:off x="1728615" y="3702768"/>
            <a:ext cx="8734770" cy="1905282"/>
          </a:xfrm>
          <a:prstGeom prst="rect">
            <a:avLst/>
          </a:prstGeom>
          <a:ln w="12700">
            <a:solidFill>
              <a:schemeClr val="accent1"/>
            </a:solidFill>
            <a:miter/>
          </a:ln>
        </p:spPr>
      </p:pic>
      <p:sp>
        <p:nvSpPr>
          <p:cNvPr id="607" name="Text Placeholder 4"/>
          <p:cNvSpPr txBox="1"/>
          <p:nvPr/>
        </p:nvSpPr>
        <p:spPr>
          <a:xfrm>
            <a:off x="6205990" y="1273824"/>
            <a:ext cx="5567995" cy="1404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9249" indent="-342899">
              <a:lnSpc>
                <a:spcPct val="150000"/>
              </a:lnSpc>
              <a:buSzPct val="100000"/>
              <a:buFont typeface="Arial"/>
              <a:buChar char="•"/>
              <a:defRPr sz="1400">
                <a:latin typeface="Arial"/>
                <a:ea typeface="Arial"/>
                <a:cs typeface="Arial"/>
                <a:sym typeface="Arial"/>
              </a:defRPr>
            </a:pPr>
            <a:r>
              <a:t>The overfitting and size of the decision tree are controlled by the complex parameter(cp)</a:t>
            </a:r>
          </a:p>
          <a:p>
            <a:pPr marL="349249" indent="-342899">
              <a:lnSpc>
                <a:spcPct val="150000"/>
              </a:lnSpc>
              <a:buSzPct val="100000"/>
              <a:buFont typeface="Arial"/>
              <a:buChar char="•"/>
              <a:defRPr sz="1400">
                <a:latin typeface="Arial"/>
                <a:ea typeface="Arial"/>
                <a:cs typeface="Arial"/>
                <a:sym typeface="Arial"/>
              </a:defRPr>
            </a:pPr>
            <a:r>
              <a:t>With 10-fold cross-validation and resampling without replacement, the decision tree model is applied, yielding accuracy of 79%. Table displays a confusion matrix.</a:t>
            </a:r>
          </a:p>
        </p:txBody>
      </p:sp>
      <p:sp>
        <p:nvSpPr>
          <p:cNvPr id="608" name="Text Placeholder 4"/>
          <p:cNvSpPr txBox="1"/>
          <p:nvPr/>
        </p:nvSpPr>
        <p:spPr>
          <a:xfrm rot="16229755">
            <a:off x="6026174" y="4556630"/>
            <a:ext cx="114359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349249" indent="-342899">
              <a:lnSpc>
                <a:spcPct val="150000"/>
              </a:lnSpc>
              <a:buSzPct val="100000"/>
              <a:buFont typeface="Arial"/>
              <a:buChar char="•"/>
              <a:defRPr sz="1400">
                <a:latin typeface="Arial"/>
                <a:ea typeface="Arial"/>
                <a:cs typeface="Arial"/>
                <a:sym typeface="Arial"/>
              </a:defRPr>
            </a:lvl1pPr>
          </a:lstStyle>
          <a:p>
            <a:pPr/>
            <a:r>
              <a:t>Predicted</a:t>
            </a:r>
          </a:p>
        </p:txBody>
      </p:sp>
      <p:sp>
        <p:nvSpPr>
          <p:cNvPr id="609" name="Text Placeholder 4"/>
          <p:cNvSpPr txBox="1"/>
          <p:nvPr/>
        </p:nvSpPr>
        <p:spPr>
          <a:xfrm>
            <a:off x="7890605" y="3433302"/>
            <a:ext cx="1327377"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349249" indent="-342899">
              <a:lnSpc>
                <a:spcPct val="150000"/>
              </a:lnSpc>
              <a:buSzPct val="100000"/>
              <a:buFont typeface="Arial"/>
              <a:buChar char="•"/>
              <a:defRPr sz="1400">
                <a:latin typeface="Arial"/>
                <a:ea typeface="Arial"/>
                <a:cs typeface="Arial"/>
                <a:sym typeface="Arial"/>
              </a:defRPr>
            </a:lvl1pPr>
          </a:lstStyle>
          <a:p>
            <a:pPr/>
            <a:r>
              <a:t>Reference </a:t>
            </a:r>
          </a:p>
        </p:txBody>
      </p:sp>
      <p:sp>
        <p:nvSpPr>
          <p:cNvPr id="610" name="Text Placeholder 4"/>
          <p:cNvSpPr txBox="1"/>
          <p:nvPr/>
        </p:nvSpPr>
        <p:spPr>
          <a:xfrm>
            <a:off x="2974019" y="3433302"/>
            <a:ext cx="132737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349249" indent="-342899">
              <a:lnSpc>
                <a:spcPct val="150000"/>
              </a:lnSpc>
              <a:buSzPct val="100000"/>
              <a:buFont typeface="Arial"/>
              <a:buChar char="•"/>
              <a:defRPr sz="1400">
                <a:latin typeface="Arial"/>
                <a:ea typeface="Arial"/>
                <a:cs typeface="Arial"/>
                <a:sym typeface="Arial"/>
              </a:defRPr>
            </a:lvl1pPr>
          </a:lstStyle>
          <a:p>
            <a:pPr/>
            <a:r>
              <a:t>Reference </a:t>
            </a:r>
          </a:p>
        </p:txBody>
      </p:sp>
      <p:sp>
        <p:nvSpPr>
          <p:cNvPr id="611" name="Text Placeholder 4"/>
          <p:cNvSpPr txBox="1"/>
          <p:nvPr/>
        </p:nvSpPr>
        <p:spPr>
          <a:xfrm rot="16229755">
            <a:off x="1260924" y="4556630"/>
            <a:ext cx="114359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349249" indent="-342899">
              <a:lnSpc>
                <a:spcPct val="150000"/>
              </a:lnSpc>
              <a:buSzPct val="100000"/>
              <a:buFont typeface="Arial"/>
              <a:buChar char="•"/>
              <a:defRPr sz="1400">
                <a:latin typeface="Arial"/>
                <a:ea typeface="Arial"/>
                <a:cs typeface="Arial"/>
                <a:sym typeface="Arial"/>
              </a:defRPr>
            </a:lvl1pPr>
          </a:lstStyle>
          <a:p>
            <a:pPr/>
            <a:r>
              <a:t>Predicted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itle/Divider Slides">
  <a:themeElements>
    <a:clrScheme name="Title/Divider Slides">
      <a:dk1>
        <a:srgbClr val="000000"/>
      </a:dk1>
      <a:lt1>
        <a:srgbClr val="FFFFFF"/>
      </a:lt1>
      <a:dk2>
        <a:srgbClr val="A7A7A7"/>
      </a:dk2>
      <a:lt2>
        <a:srgbClr val="535353"/>
      </a:lt2>
      <a:accent1>
        <a:srgbClr val="CD202C"/>
      </a:accent1>
      <a:accent2>
        <a:srgbClr val="612467"/>
      </a:accent2>
      <a:accent3>
        <a:srgbClr val="333333"/>
      </a:accent3>
      <a:accent4>
        <a:srgbClr val="8F8F8F"/>
      </a:accent4>
      <a:accent5>
        <a:srgbClr val="6E6E6E"/>
      </a:accent5>
      <a:accent6>
        <a:srgbClr val="4D4D4D"/>
      </a:accent6>
      <a:hlink>
        <a:srgbClr val="0000FF"/>
      </a:hlink>
      <a:folHlink>
        <a:srgbClr val="FF00FF"/>
      </a:folHlink>
    </a:clrScheme>
    <a:fontScheme name="Title/Divider Slides">
      <a:majorFont>
        <a:latin typeface="Helvetica"/>
        <a:ea typeface="Helvetica"/>
        <a:cs typeface="Helvetica"/>
      </a:majorFont>
      <a:minorFont>
        <a:latin typeface="Calibri"/>
        <a:ea typeface="Calibri"/>
        <a:cs typeface="Calibri"/>
      </a:minorFont>
    </a:fontScheme>
    <a:fmtScheme name="Title/Divider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itle/Divider Slides">
  <a:themeElements>
    <a:clrScheme name="Title/Divider Slides">
      <a:dk1>
        <a:srgbClr val="000000"/>
      </a:dk1>
      <a:lt1>
        <a:srgbClr val="FFFFFF"/>
      </a:lt1>
      <a:dk2>
        <a:srgbClr val="A7A7A7"/>
      </a:dk2>
      <a:lt2>
        <a:srgbClr val="535353"/>
      </a:lt2>
      <a:accent1>
        <a:srgbClr val="CD202C"/>
      </a:accent1>
      <a:accent2>
        <a:srgbClr val="612467"/>
      </a:accent2>
      <a:accent3>
        <a:srgbClr val="333333"/>
      </a:accent3>
      <a:accent4>
        <a:srgbClr val="8F8F8F"/>
      </a:accent4>
      <a:accent5>
        <a:srgbClr val="6E6E6E"/>
      </a:accent5>
      <a:accent6>
        <a:srgbClr val="4D4D4D"/>
      </a:accent6>
      <a:hlink>
        <a:srgbClr val="0000FF"/>
      </a:hlink>
      <a:folHlink>
        <a:srgbClr val="FF00FF"/>
      </a:folHlink>
    </a:clrScheme>
    <a:fontScheme name="Title/Divider Slides">
      <a:majorFont>
        <a:latin typeface="Helvetica"/>
        <a:ea typeface="Helvetica"/>
        <a:cs typeface="Helvetica"/>
      </a:majorFont>
      <a:minorFont>
        <a:latin typeface="Calibri"/>
        <a:ea typeface="Calibri"/>
        <a:cs typeface="Calibri"/>
      </a:minorFont>
    </a:fontScheme>
    <a:fmtScheme name="Title/Divider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