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C4BE-7403-4AE8-B6D9-E6897685F10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E258-A721-442C-B5BF-008506F589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5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C4BE-7403-4AE8-B6D9-E6897685F10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E258-A721-442C-B5BF-008506F589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0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C4BE-7403-4AE8-B6D9-E6897685F10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E258-A721-442C-B5BF-008506F589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C4BE-7403-4AE8-B6D9-E6897685F10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E258-A721-442C-B5BF-008506F589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C4BE-7403-4AE8-B6D9-E6897685F10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E258-A721-442C-B5BF-008506F589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C4BE-7403-4AE8-B6D9-E6897685F10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E258-A721-442C-B5BF-008506F589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C4BE-7403-4AE8-B6D9-E6897685F10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E258-A721-442C-B5BF-008506F589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C4BE-7403-4AE8-B6D9-E6897685F10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E258-A721-442C-B5BF-008506F589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8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C4BE-7403-4AE8-B6D9-E6897685F10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E258-A721-442C-B5BF-008506F589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C4BE-7403-4AE8-B6D9-E6897685F10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E258-A721-442C-B5BF-008506F589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C4BE-7403-4AE8-B6D9-E6897685F10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E258-A721-442C-B5BF-008506F589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C4BE-7403-4AE8-B6D9-E6897685F10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E258-A721-442C-B5BF-008506F589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7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8546" y="166255"/>
            <a:ext cx="5611091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in con Facebook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 responsiva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Llenado de solicitud / formulario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Carga de INE y de recibo de agua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Prender la cámara web y grabar la cara de la persona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Lectura de localización GPS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Lectura de la INE con Google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Vision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Lectura de recibo de agua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Banca electrónica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Mostrar un estado de cuenta ejemplo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428501" y="3796149"/>
            <a:ext cx="5611091" cy="2881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Comparativo de geolocalización de GPS contra localización de hogar y oficina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68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66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Rojo</dc:creator>
  <cp:lastModifiedBy>Gustavo Rojo</cp:lastModifiedBy>
  <cp:revision>4</cp:revision>
  <dcterms:created xsi:type="dcterms:W3CDTF">2016-07-15T02:32:00Z</dcterms:created>
  <dcterms:modified xsi:type="dcterms:W3CDTF">2016-07-15T02:58:26Z</dcterms:modified>
</cp:coreProperties>
</file>